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08" r:id="rId2"/>
  </p:sldMasterIdLst>
  <p:sldIdLst>
    <p:sldId id="256" r:id="rId3"/>
    <p:sldId id="257" r:id="rId4"/>
    <p:sldId id="258" r:id="rId5"/>
    <p:sldId id="261" r:id="rId6"/>
    <p:sldId id="262" r:id="rId7"/>
    <p:sldId id="263" r:id="rId8"/>
    <p:sldId id="264" r:id="rId9"/>
    <p:sldId id="260" r:id="rId10"/>
    <p:sldId id="259" r:id="rId11"/>
    <p:sldId id="265" r:id="rId12"/>
    <p:sldId id="266" r:id="rId13"/>
    <p:sldId id="267" r:id="rId14"/>
    <p:sldId id="268" r:id="rId15"/>
    <p:sldId id="269" r:id="rId16"/>
    <p:sldId id="270" r:id="rId17"/>
    <p:sldId id="271" r:id="rId18"/>
    <p:sldId id="273" r:id="rId19"/>
    <p:sldId id="274" r:id="rId20"/>
    <p:sldId id="275" r:id="rId21"/>
    <p:sldId id="276" r:id="rId22"/>
    <p:sldId id="277" r:id="rId23"/>
    <p:sldId id="278" r:id="rId24"/>
    <p:sldId id="279" r:id="rId25"/>
    <p:sldId id="281" r:id="rId26"/>
    <p:sldId id="283" r:id="rId27"/>
    <p:sldId id="284" r:id="rId28"/>
    <p:sldId id="285" r:id="rId29"/>
    <p:sldId id="286" r:id="rId30"/>
    <p:sldId id="287" r:id="rId31"/>
    <p:sldId id="288" r:id="rId32"/>
    <p:sldId id="289" r:id="rId33"/>
    <p:sldId id="290" r:id="rId34"/>
    <p:sldId id="292" r:id="rId35"/>
    <p:sldId id="293" r:id="rId36"/>
    <p:sldId id="295" r:id="rId37"/>
    <p:sldId id="294" r:id="rId38"/>
    <p:sldId id="296" r:id="rId39"/>
    <p:sldId id="297" r:id="rId40"/>
    <p:sldId id="298" r:id="rId41"/>
    <p:sldId id="299" r:id="rId42"/>
  </p:sldIdLst>
  <p:sldSz cx="10972800" cy="51435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78" y="-102"/>
      </p:cViewPr>
      <p:guideLst>
        <p:guide orient="horz" pos="1620"/>
        <p:guide pos="34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80161" y="1054516"/>
            <a:ext cx="7406639" cy="1688684"/>
          </a:xfrm>
        </p:spPr>
        <p:txBody>
          <a:bodyPr lIns="0" rIns="0" anchor="t">
            <a:noAutofit/>
          </a:bodyPr>
          <a:lstStyle>
            <a:lvl1pP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280160" y="2929398"/>
            <a:ext cx="7406640" cy="842502"/>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5AA7B2D-3A81-4ADB-BFE0-A66D562E9FE1}" type="datetimeFigureOut">
              <a:rPr lang="en-US" smtClean="0"/>
              <a:t>12/7/2013</a:t>
            </a:fld>
            <a:endParaRPr lang="en-US" dirty="0"/>
          </a:p>
        </p:txBody>
      </p:sp>
      <p:sp>
        <p:nvSpPr>
          <p:cNvPr id="8" name="Slide Number Placeholder 7"/>
          <p:cNvSpPr>
            <a:spLocks noGrp="1"/>
          </p:cNvSpPr>
          <p:nvPr>
            <p:ph type="sldNum" sz="quarter" idx="11"/>
          </p:nvPr>
        </p:nvSpPr>
        <p:spPr/>
        <p:txBody>
          <a:bodyPr/>
          <a:lstStyle/>
          <a:p>
            <a:fld id="{02F64EC2-F186-4946-961E-EAC68E753DC7}"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145280" y="1165860"/>
            <a:ext cx="5066770" cy="29146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AA7B2D-3A81-4ADB-BFE0-A66D562E9FE1}" type="datetimeFigureOut">
              <a:rPr lang="en-US" smtClean="0"/>
              <a:t>12/7/2013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F64EC2-F186-4946-961E-EAC68E753DC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83817" y="1165860"/>
            <a:ext cx="2490826" cy="291465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147718" y="1165860"/>
            <a:ext cx="5069434" cy="2914650"/>
          </a:xfrm>
        </p:spPr>
        <p:txBody>
          <a:bodyPr vert="eaVe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A7B2D-3A81-4ADB-BFE0-A66D562E9FE1}" type="datetimeFigureOut">
              <a:rPr lang="en-US" smtClean="0"/>
              <a:t>12/7/2013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F64EC2-F186-4946-961E-EAC68E753DC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4478274"/>
            <a:ext cx="109728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0973" y="4539996"/>
            <a:ext cx="2699309"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830982" y="4533138"/>
            <a:ext cx="814181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834640" y="3028950"/>
            <a:ext cx="7772400" cy="13716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834640" y="4537528"/>
            <a:ext cx="8046720" cy="51435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91440" y="4551524"/>
            <a:ext cx="2468880" cy="514350"/>
          </a:xfrm>
        </p:spPr>
        <p:txBody>
          <a:bodyPr>
            <a:noAutofit/>
          </a:bodyPr>
          <a:lstStyle>
            <a:lvl1pPr algn="ctr">
              <a:defRPr sz="2000">
                <a:solidFill>
                  <a:srgbClr val="FFFFFF"/>
                </a:solidFill>
              </a:defRPr>
            </a:lvl1pPr>
          </a:lstStyle>
          <a:p>
            <a:fld id="{25AA7B2D-3A81-4ADB-BFE0-A66D562E9FE1}" type="datetimeFigureOut">
              <a:rPr lang="en-US" smtClean="0"/>
              <a:t>12/7/2013</a:t>
            </a:fld>
            <a:endParaRPr lang="en-US" dirty="0"/>
          </a:p>
        </p:txBody>
      </p:sp>
      <p:sp>
        <p:nvSpPr>
          <p:cNvPr id="17" name="Footer Placeholder 16"/>
          <p:cNvSpPr>
            <a:spLocks noGrp="1"/>
          </p:cNvSpPr>
          <p:nvPr>
            <p:ph type="ftr" sz="quarter" idx="11"/>
          </p:nvPr>
        </p:nvSpPr>
        <p:spPr>
          <a:xfrm>
            <a:off x="2502472" y="177404"/>
            <a:ext cx="7040880" cy="273844"/>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9601200" y="171450"/>
            <a:ext cx="1005840" cy="285750"/>
          </a:xfrm>
        </p:spPr>
        <p:txBody>
          <a:bodyPr/>
          <a:lstStyle>
            <a:lvl1pPr>
              <a:defRPr>
                <a:solidFill>
                  <a:schemeClr val="tx2"/>
                </a:solidFill>
              </a:defRPr>
            </a:lvl1pPr>
          </a:lstStyle>
          <a:p>
            <a:fld id="{02F64EC2-F186-4946-961E-EAC68E753DC7}"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5178" y="171450"/>
            <a:ext cx="9784080" cy="74295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5AA7B2D-3A81-4ADB-BFE0-A66D562E9FE1}" type="datetimeFigureOut">
              <a:rPr lang="en-US" smtClean="0"/>
              <a:t>12/7/2013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2F64EC2-F186-4946-961E-EAC68E753DC7}" type="slidenum">
              <a:rPr lang="en-US" smtClean="0"/>
              <a:t>‹#›</a:t>
            </a:fld>
            <a:endParaRPr lang="en-US" dirty="0"/>
          </a:p>
        </p:txBody>
      </p:sp>
      <p:sp>
        <p:nvSpPr>
          <p:cNvPr id="8" name="Content Placeholder 7"/>
          <p:cNvSpPr>
            <a:spLocks noGrp="1"/>
          </p:cNvSpPr>
          <p:nvPr>
            <p:ph sz="quarter" idx="1"/>
          </p:nvPr>
        </p:nvSpPr>
        <p:spPr>
          <a:xfrm>
            <a:off x="735178" y="1200150"/>
            <a:ext cx="9784080" cy="33718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45920" y="2057400"/>
            <a:ext cx="8547736" cy="1254919"/>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143000"/>
            <a:ext cx="109728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00150"/>
            <a:ext cx="155448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645920" y="1200150"/>
            <a:ext cx="932688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45920" y="1200150"/>
            <a:ext cx="9144000" cy="74295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5AA7B2D-3A81-4ADB-BFE0-A66D562E9FE1}" type="datetimeFigureOut">
              <a:rPr lang="en-US" smtClean="0"/>
              <a:t>12/7/2013</a:t>
            </a:fld>
            <a:endParaRPr lang="en-US" dirty="0"/>
          </a:p>
        </p:txBody>
      </p:sp>
      <p:sp>
        <p:nvSpPr>
          <p:cNvPr id="13" name="Slide Number Placeholder 12"/>
          <p:cNvSpPr>
            <a:spLocks noGrp="1"/>
          </p:cNvSpPr>
          <p:nvPr>
            <p:ph type="sldNum" sz="quarter" idx="11"/>
          </p:nvPr>
        </p:nvSpPr>
        <p:spPr>
          <a:xfrm>
            <a:off x="0" y="1314450"/>
            <a:ext cx="1554480" cy="526257"/>
          </a:xfrm>
        </p:spPr>
        <p:txBody>
          <a:bodyPr>
            <a:noAutofit/>
          </a:bodyPr>
          <a:lstStyle>
            <a:lvl1pPr>
              <a:defRPr sz="2400">
                <a:solidFill>
                  <a:srgbClr val="FFFFFF"/>
                </a:solidFill>
              </a:defRPr>
            </a:lvl1pPr>
          </a:lstStyle>
          <a:p>
            <a:fld id="{02F64EC2-F186-4946-961E-EAC68E753DC7}"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731520" y="1192175"/>
            <a:ext cx="466344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813881" y="1192175"/>
            <a:ext cx="466344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5AA7B2D-3A81-4ADB-BFE0-A66D562E9FE1}" type="datetimeFigureOut">
              <a:rPr lang="en-US" smtClean="0"/>
              <a:t>12/7/2013</a:t>
            </a:fld>
            <a:endParaRPr lang="en-US" dirty="0"/>
          </a:p>
        </p:txBody>
      </p:sp>
      <p:sp>
        <p:nvSpPr>
          <p:cNvPr id="10" name="Slide Number Placeholder 9"/>
          <p:cNvSpPr>
            <a:spLocks noGrp="1"/>
          </p:cNvSpPr>
          <p:nvPr>
            <p:ph type="sldNum" sz="quarter" idx="16"/>
          </p:nvPr>
        </p:nvSpPr>
        <p:spPr/>
        <p:txBody>
          <a:bodyPr rtlCol="0"/>
          <a:lstStyle/>
          <a:p>
            <a:fld id="{02F64EC2-F186-4946-961E-EAC68E753DC7}" type="slidenum">
              <a:rPr lang="en-US" smtClean="0"/>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0080" y="204787"/>
            <a:ext cx="9784080" cy="652463"/>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731520" y="1828800"/>
            <a:ext cx="4663440" cy="26860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760720" y="1828800"/>
            <a:ext cx="4663440" cy="26860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5AA7B2D-3A81-4ADB-BFE0-A66D562E9FE1}" type="datetimeFigureOut">
              <a:rPr lang="en-US" smtClean="0"/>
              <a:t>12/7/2013</a:t>
            </a:fld>
            <a:endParaRPr lang="en-US" dirty="0"/>
          </a:p>
        </p:txBody>
      </p:sp>
      <p:sp>
        <p:nvSpPr>
          <p:cNvPr id="12" name="Slide Number Placeholder 11"/>
          <p:cNvSpPr>
            <a:spLocks noGrp="1"/>
          </p:cNvSpPr>
          <p:nvPr>
            <p:ph type="sldNum" sz="quarter" idx="16"/>
          </p:nvPr>
        </p:nvSpPr>
        <p:spPr/>
        <p:txBody>
          <a:bodyPr rtlCol="0"/>
          <a:lstStyle/>
          <a:p>
            <a:fld id="{02F64EC2-F186-4946-961E-EAC68E753DC7}"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731520" y="1314450"/>
            <a:ext cx="4663440" cy="48006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5760720" y="1314450"/>
            <a:ext cx="4663440" cy="48006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AA7B2D-3A81-4ADB-BFE0-A66D562E9FE1}" type="datetimeFigureOut">
              <a:rPr lang="en-US" smtClean="0"/>
              <a:t>12/7/2013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2F64EC2-F186-4946-961E-EAC68E753DC7}" type="slidenum">
              <a:rPr lang="en-US" smtClean="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AA7B2D-3A81-4ADB-BFE0-A66D562E9FE1}" type="datetimeFigureOut">
              <a:rPr lang="en-US" smtClean="0"/>
              <a:t>12/7/2013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4686300"/>
            <a:ext cx="640080" cy="285750"/>
          </a:xfrm>
        </p:spPr>
        <p:txBody>
          <a:bodyPr/>
          <a:lstStyle>
            <a:lvl1pPr>
              <a:defRPr>
                <a:solidFill>
                  <a:schemeClr val="tx2"/>
                </a:solidFill>
              </a:defRPr>
            </a:lvl1pPr>
          </a:lstStyle>
          <a:p>
            <a:fld id="{02F64EC2-F186-4946-961E-EAC68E753DC7}" type="slidenum">
              <a:rPr lang="en-US" smtClean="0"/>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0" y="204787"/>
            <a:ext cx="9692640" cy="652463"/>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5AA7B2D-3A81-4ADB-BFE0-A66D562E9FE1}" type="datetimeFigureOut">
              <a:rPr lang="en-US" smtClean="0"/>
              <a:t>12/7/2013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2F64EC2-F186-4946-961E-EAC68E753DC7}" type="slidenum">
              <a:rPr lang="en-US" smtClean="0"/>
              <a:t>‹#›</a:t>
            </a:fld>
            <a:endParaRPr lang="en-US" dirty="0"/>
          </a:p>
        </p:txBody>
      </p:sp>
      <p:sp>
        <p:nvSpPr>
          <p:cNvPr id="3" name="Text Placeholder 2"/>
          <p:cNvSpPr>
            <a:spLocks noGrp="1"/>
          </p:cNvSpPr>
          <p:nvPr>
            <p:ph type="body" idx="2"/>
          </p:nvPr>
        </p:nvSpPr>
        <p:spPr>
          <a:xfrm>
            <a:off x="731520" y="1314450"/>
            <a:ext cx="1920240" cy="325755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834640" y="1314450"/>
            <a:ext cx="7680960" cy="33147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147718" y="1159002"/>
            <a:ext cx="5069434" cy="2914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25AA7B2D-3A81-4ADB-BFE0-A66D562E9FE1}" type="datetimeFigureOut">
              <a:rPr lang="en-US" smtClean="0"/>
              <a:t>12/7/2013</a:t>
            </a:fld>
            <a:endParaRPr lang="en-US" dirty="0"/>
          </a:p>
        </p:txBody>
      </p:sp>
      <p:sp>
        <p:nvSpPr>
          <p:cNvPr id="10" name="Slide Number Placeholder 9"/>
          <p:cNvSpPr>
            <a:spLocks noGrp="1"/>
          </p:cNvSpPr>
          <p:nvPr>
            <p:ph type="sldNum" sz="quarter" idx="15"/>
          </p:nvPr>
        </p:nvSpPr>
        <p:spPr/>
        <p:txBody>
          <a:bodyPr/>
          <a:lstStyle/>
          <a:p>
            <a:fld id="{02F64EC2-F186-4946-961E-EAC68E753DC7}" type="slidenum">
              <a:rPr lang="en-US" smtClean="0"/>
              <a:t>‹#›</a:t>
            </a:fld>
            <a:endParaRPr lang="en-US" dirty="0"/>
          </a:p>
        </p:txBody>
      </p:sp>
      <p:sp>
        <p:nvSpPr>
          <p:cNvPr id="11" name="Footer Placeholder 10"/>
          <p:cNvSpPr>
            <a:spLocks noGrp="1"/>
          </p:cNvSpPr>
          <p:nvPr>
            <p:ph type="ftr" sz="quarter" idx="16"/>
          </p:nvPr>
        </p:nvSpPr>
        <p:spPr/>
        <p:txBody>
          <a:bodyPr/>
          <a:lstStyle/>
          <a:p>
            <a:endParaRPr lang="en-US" dirty="0"/>
          </a:p>
        </p:txBody>
      </p:sp>
      <p:sp>
        <p:nvSpPr>
          <p:cNvPr id="12" name="Title 11"/>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920240" y="4114800"/>
            <a:ext cx="877824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10973" y="3429000"/>
            <a:ext cx="109728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0973" y="3497580"/>
            <a:ext cx="1755648"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854403" y="3490722"/>
            <a:ext cx="9118397"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920240" y="3486150"/>
            <a:ext cx="8778240" cy="51435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737360" y="0"/>
            <a:ext cx="120701"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7498080" y="4686300"/>
            <a:ext cx="3200400" cy="273844"/>
          </a:xfrm>
        </p:spPr>
        <p:txBody>
          <a:bodyPr rtlCol="0"/>
          <a:lstStyle/>
          <a:p>
            <a:fld id="{25AA7B2D-3A81-4ADB-BFE0-A66D562E9FE1}" type="datetimeFigureOut">
              <a:rPr lang="en-US" smtClean="0"/>
              <a:t>12/7/2013</a:t>
            </a:fld>
            <a:endParaRPr lang="en-US" dirty="0"/>
          </a:p>
        </p:txBody>
      </p:sp>
      <p:sp>
        <p:nvSpPr>
          <p:cNvPr id="13" name="Slide Number Placeholder 12"/>
          <p:cNvSpPr>
            <a:spLocks noGrp="1"/>
          </p:cNvSpPr>
          <p:nvPr>
            <p:ph type="sldNum" sz="quarter" idx="11"/>
          </p:nvPr>
        </p:nvSpPr>
        <p:spPr>
          <a:xfrm>
            <a:off x="0" y="3500437"/>
            <a:ext cx="1737360" cy="497684"/>
          </a:xfrm>
        </p:spPr>
        <p:txBody>
          <a:bodyPr rtlCol="0"/>
          <a:lstStyle>
            <a:lvl1pPr>
              <a:defRPr sz="2800"/>
            </a:lvl1pPr>
          </a:lstStyle>
          <a:p>
            <a:fld id="{02F64EC2-F186-4946-961E-EAC68E753DC7}" type="slidenum">
              <a:rPr lang="en-US" smtClean="0"/>
              <a:t>‹#›</a:t>
            </a:fld>
            <a:endParaRPr lang="en-US" dirty="0"/>
          </a:p>
        </p:txBody>
      </p:sp>
      <p:sp>
        <p:nvSpPr>
          <p:cNvPr id="14" name="Footer Placeholder 13"/>
          <p:cNvSpPr>
            <a:spLocks noGrp="1"/>
          </p:cNvSpPr>
          <p:nvPr>
            <p:ph type="ftr" sz="quarter" idx="12"/>
          </p:nvPr>
        </p:nvSpPr>
        <p:spPr>
          <a:xfrm>
            <a:off x="1920240" y="4686155"/>
            <a:ext cx="5486400" cy="273844"/>
          </a:xfrm>
        </p:spPr>
        <p:txBody>
          <a:bodyPr rtlCol="0"/>
          <a:lstStyle/>
          <a:p>
            <a:endParaRPr lang="en-US" dirty="0"/>
          </a:p>
        </p:txBody>
      </p:sp>
      <p:sp>
        <p:nvSpPr>
          <p:cNvPr id="3" name="Picture Placeholder 2"/>
          <p:cNvSpPr>
            <a:spLocks noGrp="1"/>
          </p:cNvSpPr>
          <p:nvPr>
            <p:ph type="pic" idx="1"/>
          </p:nvPr>
        </p:nvSpPr>
        <p:spPr>
          <a:xfrm>
            <a:off x="1872691" y="0"/>
            <a:ext cx="9100109" cy="3426714"/>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AA7B2D-3A81-4ADB-BFE0-A66D562E9FE1}" type="datetimeFigureOut">
              <a:rPr lang="en-US" smtClean="0"/>
              <a:t>12/7/2013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F64EC2-F186-4946-961E-EAC68E753DC7}" type="slidenum">
              <a:rPr lang="en-US" smtClean="0"/>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63840" y="457201"/>
            <a:ext cx="2468880" cy="41374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48640" y="457200"/>
            <a:ext cx="6675120" cy="413742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7863840" y="4686302"/>
            <a:ext cx="2651760" cy="273844"/>
          </a:xfrm>
        </p:spPr>
        <p:txBody>
          <a:bodyPr/>
          <a:lstStyle/>
          <a:p>
            <a:fld id="{25AA7B2D-3A81-4ADB-BFE0-A66D562E9FE1}" type="datetimeFigureOut">
              <a:rPr lang="en-US" smtClean="0"/>
              <a:t>12/7/2013</a:t>
            </a:fld>
            <a:endParaRPr lang="en-US" dirty="0"/>
          </a:p>
        </p:txBody>
      </p:sp>
      <p:sp>
        <p:nvSpPr>
          <p:cNvPr id="5" name="Footer Placeholder 4"/>
          <p:cNvSpPr>
            <a:spLocks noGrp="1"/>
          </p:cNvSpPr>
          <p:nvPr>
            <p:ph type="ftr" sz="quarter" idx="11"/>
          </p:nvPr>
        </p:nvSpPr>
        <p:spPr>
          <a:xfrm>
            <a:off x="548642" y="4686156"/>
            <a:ext cx="6688180" cy="273844"/>
          </a:xfrm>
        </p:spPr>
        <p:txBody>
          <a:bodyPr/>
          <a:lstStyle/>
          <a:p>
            <a:endParaRPr lang="en-US" dirty="0"/>
          </a:p>
        </p:txBody>
      </p:sp>
      <p:sp>
        <p:nvSpPr>
          <p:cNvPr id="7" name="Rectangle 6"/>
          <p:cNvSpPr/>
          <p:nvPr/>
        </p:nvSpPr>
        <p:spPr bwMode="white">
          <a:xfrm>
            <a:off x="7315582" y="0"/>
            <a:ext cx="384048" cy="51435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7370446" y="457200"/>
            <a:ext cx="274320" cy="46863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7370446" y="0"/>
            <a:ext cx="274320" cy="40005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7307581" y="53340"/>
            <a:ext cx="400050" cy="293371"/>
          </a:xfrm>
        </p:spPr>
        <p:txBody>
          <a:bodyPr/>
          <a:lstStyle/>
          <a:p>
            <a:fld id="{02F64EC2-F186-4946-961E-EAC68E753DC7}"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3818" y="1104138"/>
            <a:ext cx="7406640" cy="1597914"/>
          </a:xfrm>
        </p:spPr>
        <p:txBody>
          <a:bodyPr anchor="t">
            <a:noAutofit/>
          </a:bodyPr>
          <a:lstStyle>
            <a:lvl1pPr algn="l">
              <a:defRPr sz="4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283818" y="2914650"/>
            <a:ext cx="7406640" cy="6858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5AA7B2D-3A81-4ADB-BFE0-A66D562E9FE1}" type="datetimeFigureOut">
              <a:rPr lang="en-US" smtClean="0"/>
              <a:t>12/7/2013</a:t>
            </a:fld>
            <a:endParaRPr lang="en-US" dirty="0"/>
          </a:p>
        </p:txBody>
      </p:sp>
      <p:sp>
        <p:nvSpPr>
          <p:cNvPr id="8" name="Slide Number Placeholder 7"/>
          <p:cNvSpPr>
            <a:spLocks noGrp="1"/>
          </p:cNvSpPr>
          <p:nvPr>
            <p:ph type="sldNum" sz="quarter" idx="11"/>
          </p:nvPr>
        </p:nvSpPr>
        <p:spPr/>
        <p:txBody>
          <a:bodyPr/>
          <a:lstStyle/>
          <a:p>
            <a:fld id="{02F64EC2-F186-4946-961E-EAC68E753DC7}"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92532" y="457200"/>
            <a:ext cx="4339590" cy="8001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84398" y="1436894"/>
            <a:ext cx="4376359" cy="216107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6106" y="1436911"/>
            <a:ext cx="4367173" cy="2161049"/>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0"/>
          </p:nvPr>
        </p:nvSpPr>
        <p:spPr/>
        <p:txBody>
          <a:bodyPr/>
          <a:lstStyle/>
          <a:p>
            <a:fld id="{25AA7B2D-3A81-4ADB-BFE0-A66D562E9FE1}" type="datetimeFigureOut">
              <a:rPr lang="en-US" smtClean="0"/>
              <a:t>12/7/2013</a:t>
            </a:fld>
            <a:endParaRPr lang="en-US" dirty="0"/>
          </a:p>
        </p:txBody>
      </p:sp>
      <p:sp>
        <p:nvSpPr>
          <p:cNvPr id="10" name="Slide Number Placeholder 9"/>
          <p:cNvSpPr>
            <a:spLocks noGrp="1"/>
          </p:cNvSpPr>
          <p:nvPr>
            <p:ph type="sldNum" sz="quarter" idx="11"/>
          </p:nvPr>
        </p:nvSpPr>
        <p:spPr/>
        <p:txBody>
          <a:bodyPr/>
          <a:lstStyle/>
          <a:p>
            <a:fld id="{02F64EC2-F186-4946-961E-EAC68E753DC7}" type="slidenum">
              <a:rPr lang="en-US" smtClean="0"/>
              <a:t>‹#›</a:t>
            </a:fld>
            <a:endParaRPr lang="en-US" dirty="0"/>
          </a:p>
        </p:txBody>
      </p:sp>
      <p:sp>
        <p:nvSpPr>
          <p:cNvPr id="11" name="Footer Placeholder 10"/>
          <p:cNvSpPr>
            <a:spLocks noGrp="1"/>
          </p:cNvSpPr>
          <p:nvPr>
            <p:ph type="ftr" sz="quarter" idx="12"/>
          </p:nvPr>
        </p:nvSpPr>
        <p:spPr>
          <a:xfrm>
            <a:off x="592531" y="4767263"/>
            <a:ext cx="6122822" cy="273844"/>
          </a:xfrm>
        </p:spPr>
        <p:txBody>
          <a:bodyPr/>
          <a:lstStyle/>
          <a:p>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2531" y="457201"/>
            <a:ext cx="4338881" cy="800099"/>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94361" y="1437085"/>
            <a:ext cx="4366260" cy="484584"/>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4360" y="2145508"/>
            <a:ext cx="4366260" cy="2162174"/>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391151" y="1437085"/>
            <a:ext cx="4392930" cy="484584"/>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91151" y="2145507"/>
            <a:ext cx="4381500" cy="2162175"/>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fld id="{25AA7B2D-3A81-4ADB-BFE0-A66D562E9FE1}" type="datetimeFigureOut">
              <a:rPr lang="en-US" smtClean="0"/>
              <a:t>12/7/2013</a:t>
            </a:fld>
            <a:endParaRPr lang="en-US" dirty="0"/>
          </a:p>
        </p:txBody>
      </p:sp>
      <p:sp>
        <p:nvSpPr>
          <p:cNvPr id="11" name="Slide Number Placeholder 10"/>
          <p:cNvSpPr>
            <a:spLocks noGrp="1"/>
          </p:cNvSpPr>
          <p:nvPr>
            <p:ph type="sldNum" sz="quarter" idx="11"/>
          </p:nvPr>
        </p:nvSpPr>
        <p:spPr/>
        <p:txBody>
          <a:bodyPr/>
          <a:lstStyle/>
          <a:p>
            <a:fld id="{02F64EC2-F186-4946-961E-EAC68E753DC7}" type="slidenum">
              <a:rPr lang="en-US" smtClean="0"/>
              <a:t>‹#›</a:t>
            </a:fld>
            <a:endParaRPr lang="en-US" dirty="0"/>
          </a:p>
        </p:txBody>
      </p:sp>
      <p:sp>
        <p:nvSpPr>
          <p:cNvPr id="12" name="Footer Placeholder 11"/>
          <p:cNvSpPr>
            <a:spLocks noGrp="1"/>
          </p:cNvSpPr>
          <p:nvPr>
            <p:ph type="ftr" sz="quarter" idx="12"/>
          </p:nvPr>
        </p:nvSpPr>
        <p:spPr>
          <a:xfrm>
            <a:off x="592531" y="4767263"/>
            <a:ext cx="6122822" cy="273844"/>
          </a:xfrm>
        </p:spPr>
        <p:txBody>
          <a:bodyPr/>
          <a:lstStyle/>
          <a:p>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595360" y="1163658"/>
            <a:ext cx="2194560" cy="273844"/>
          </a:xfrm>
        </p:spPr>
        <p:txBody>
          <a:bodyPr/>
          <a:lstStyle/>
          <a:p>
            <a:fld id="{25AA7B2D-3A81-4ADB-BFE0-A66D562E9FE1}" type="datetimeFigureOut">
              <a:rPr lang="en-US" smtClean="0"/>
              <a:t>12/7/2013</a:t>
            </a:fld>
            <a:endParaRPr lang="en-US" dirty="0"/>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02F64EC2-F186-4946-961E-EAC68E753DC7}" type="slidenum">
              <a:rPr lang="en-US" smtClean="0"/>
              <a:t>‹#›</a:t>
            </a:fld>
            <a:endParaRPr lang="en-US" dirty="0"/>
          </a:p>
        </p:txBody>
      </p:sp>
      <p:sp>
        <p:nvSpPr>
          <p:cNvPr id="6" name="Footer Placeholder 5"/>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AA7B2D-3A81-4ADB-BFE0-A66D562E9FE1}" type="datetimeFigureOut">
              <a:rPr lang="en-US" smtClean="0"/>
              <a:t>12/7/2013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F64EC2-F186-4946-961E-EAC68E753DC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387341" y="1440657"/>
            <a:ext cx="4385310" cy="2166937"/>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592532" y="454819"/>
            <a:ext cx="4354830" cy="781050"/>
          </a:xfrm>
        </p:spPr>
        <p:txBody>
          <a:bodyPr anchor="t">
            <a:normAutofit/>
          </a:bodyPr>
          <a:lstStyle>
            <a:lvl1pPr algn="l">
              <a:defRPr sz="18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594361" y="1440657"/>
            <a:ext cx="4354830" cy="1359694"/>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5AA7B2D-3A81-4ADB-BFE0-A66D562E9FE1}" type="datetimeFigureOut">
              <a:rPr lang="en-US" smtClean="0"/>
              <a:t>12/7/2013</a:t>
            </a:fld>
            <a:endParaRPr lang="en-US" dirty="0"/>
          </a:p>
        </p:txBody>
      </p:sp>
      <p:sp>
        <p:nvSpPr>
          <p:cNvPr id="9" name="Slide Number Placeholder 8"/>
          <p:cNvSpPr>
            <a:spLocks noGrp="1"/>
          </p:cNvSpPr>
          <p:nvPr>
            <p:ph type="sldNum" sz="quarter" idx="11"/>
          </p:nvPr>
        </p:nvSpPr>
        <p:spPr/>
        <p:txBody>
          <a:bodyPr/>
          <a:lstStyle/>
          <a:p>
            <a:fld id="{02F64EC2-F186-4946-961E-EAC68E753DC7}" type="slidenum">
              <a:rPr lang="en-US" smtClean="0"/>
              <a:t>‹#›</a:t>
            </a:fld>
            <a:endParaRPr lang="en-US" dirty="0"/>
          </a:p>
        </p:txBody>
      </p:sp>
      <p:sp>
        <p:nvSpPr>
          <p:cNvPr id="10" name="Footer Placeholder 9"/>
          <p:cNvSpPr>
            <a:spLocks noGrp="1"/>
          </p:cNvSpPr>
          <p:nvPr>
            <p:ph type="ftr" sz="quarter" idx="12"/>
          </p:nvPr>
        </p:nvSpPr>
        <p:spPr>
          <a:xfrm>
            <a:off x="592531" y="4767263"/>
            <a:ext cx="6122822" cy="273844"/>
          </a:xfrm>
        </p:spPr>
        <p:txBody>
          <a:bodyPr/>
          <a:lstStyle/>
          <a:p>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2531" y="450056"/>
            <a:ext cx="2489834" cy="1485901"/>
          </a:xfrm>
          <a:ln>
            <a:noFill/>
          </a:ln>
        </p:spPr>
        <p:txBody>
          <a:bodyPr anchor="t">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3556635" y="1238250"/>
            <a:ext cx="6753224" cy="31655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556634" y="460773"/>
            <a:ext cx="4490086" cy="682228"/>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5AA7B2D-3A81-4ADB-BFE0-A66D562E9FE1}" type="datetimeFigureOut">
              <a:rPr lang="en-US" smtClean="0"/>
              <a:t>12/7/2013</a:t>
            </a:fld>
            <a:endParaRPr lang="en-US" dirty="0"/>
          </a:p>
        </p:txBody>
      </p:sp>
      <p:sp>
        <p:nvSpPr>
          <p:cNvPr id="9" name="Slide Number Placeholder 8"/>
          <p:cNvSpPr>
            <a:spLocks noGrp="1"/>
          </p:cNvSpPr>
          <p:nvPr>
            <p:ph type="sldNum" sz="quarter" idx="11"/>
          </p:nvPr>
        </p:nvSpPr>
        <p:spPr/>
        <p:txBody>
          <a:bodyPr/>
          <a:lstStyle/>
          <a:p>
            <a:fld id="{02F64EC2-F186-4946-961E-EAC68E753DC7}" type="slidenum">
              <a:rPr lang="en-US" smtClean="0"/>
              <a:t>‹#›</a:t>
            </a:fld>
            <a:endParaRPr lang="en-US" dirty="0"/>
          </a:p>
        </p:txBody>
      </p:sp>
      <p:sp>
        <p:nvSpPr>
          <p:cNvPr id="10" name="Footer Placeholder 9"/>
          <p:cNvSpPr>
            <a:spLocks noGrp="1"/>
          </p:cNvSpPr>
          <p:nvPr>
            <p:ph type="ftr" sz="quarter" idx="12"/>
          </p:nvPr>
        </p:nvSpPr>
        <p:spPr>
          <a:xfrm>
            <a:off x="592531" y="4767263"/>
            <a:ext cx="6122822" cy="273844"/>
          </a:xfrm>
        </p:spPr>
        <p:txBody>
          <a:bodyPr/>
          <a:lstStyle/>
          <a:p>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3817" y="1165860"/>
            <a:ext cx="2488018" cy="14846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145280" y="1160277"/>
            <a:ext cx="5066770" cy="291465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142101"/>
            <a:ext cx="2194560" cy="273844"/>
          </a:xfrm>
          <a:prstGeom prst="rect">
            <a:avLst/>
          </a:prstGeom>
        </p:spPr>
        <p:txBody>
          <a:bodyPr vert="horz" lIns="91440" tIns="45720" rIns="91440" bIns="45720" rtlCol="0" anchor="t"/>
          <a:lstStyle>
            <a:lvl1pPr algn="l">
              <a:defRPr sz="1200">
                <a:solidFill>
                  <a:schemeClr val="tx1">
                    <a:tint val="75000"/>
                  </a:schemeClr>
                </a:solidFill>
              </a:defRPr>
            </a:lvl1pPr>
          </a:lstStyle>
          <a:p>
            <a:fld id="{25AA7B2D-3A81-4ADB-BFE0-A66D562E9FE1}" type="datetimeFigureOut">
              <a:rPr lang="en-US" smtClean="0"/>
              <a:t>12/7/2013</a:t>
            </a:fld>
            <a:endParaRPr lang="en-US" dirty="0"/>
          </a:p>
        </p:txBody>
      </p:sp>
      <p:sp>
        <p:nvSpPr>
          <p:cNvPr id="5" name="Footer Placeholder 4"/>
          <p:cNvSpPr>
            <a:spLocks noGrp="1"/>
          </p:cNvSpPr>
          <p:nvPr>
            <p:ph type="ftr" sz="quarter" idx="3"/>
          </p:nvPr>
        </p:nvSpPr>
        <p:spPr>
          <a:xfrm>
            <a:off x="1283818" y="4767263"/>
            <a:ext cx="6122822" cy="273844"/>
          </a:xfrm>
          <a:prstGeom prst="rect">
            <a:avLst/>
          </a:prstGeom>
        </p:spPr>
        <p:txBody>
          <a:bodyPr vert="horz" lIns="91440" tIns="45720" rIns="91440" bIns="45720" rtlCol="0" anchor="t"/>
          <a:lstStyle>
            <a:lvl1pPr algn="l">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8591702" y="4767263"/>
            <a:ext cx="1365221" cy="273844"/>
          </a:xfrm>
          <a:prstGeom prst="rect">
            <a:avLst/>
          </a:prstGeom>
        </p:spPr>
        <p:txBody>
          <a:bodyPr vert="horz" lIns="91440" tIns="45720" rIns="91440" bIns="45720" rtlCol="0" anchor="t"/>
          <a:lstStyle>
            <a:lvl1pPr algn="l">
              <a:defRPr sz="1200">
                <a:solidFill>
                  <a:schemeClr val="tx1">
                    <a:tint val="75000"/>
                  </a:schemeClr>
                </a:solidFill>
              </a:defRPr>
            </a:lvl1pPr>
          </a:lstStyle>
          <a:p>
            <a:fld id="{02F64EC2-F186-4946-961E-EAC68E753DC7}"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731520" y="171450"/>
            <a:ext cx="9784080" cy="74295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735178" y="1200150"/>
            <a:ext cx="9784080" cy="339471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7315200" y="4686300"/>
            <a:ext cx="3200400" cy="273844"/>
          </a:xfrm>
          <a:prstGeom prst="rect">
            <a:avLst/>
          </a:prstGeom>
        </p:spPr>
        <p:txBody>
          <a:bodyPr vert="horz" anchor="ctr" anchorCtr="0"/>
          <a:lstStyle>
            <a:lvl1pPr algn="l" eaLnBrk="1" latinLnBrk="0" hangingPunct="1">
              <a:defRPr kumimoji="0" sz="1400">
                <a:solidFill>
                  <a:schemeClr val="tx2"/>
                </a:solidFill>
              </a:defRPr>
            </a:lvl1pPr>
          </a:lstStyle>
          <a:p>
            <a:fld id="{25AA7B2D-3A81-4ADB-BFE0-A66D562E9FE1}" type="datetimeFigureOut">
              <a:rPr lang="en-US" smtClean="0"/>
              <a:t>12/7/2013</a:t>
            </a:fld>
            <a:endParaRPr lang="en-US" dirty="0"/>
          </a:p>
        </p:txBody>
      </p:sp>
      <p:sp>
        <p:nvSpPr>
          <p:cNvPr id="3" name="Footer Placeholder 2"/>
          <p:cNvSpPr>
            <a:spLocks noGrp="1"/>
          </p:cNvSpPr>
          <p:nvPr>
            <p:ph type="ftr" sz="quarter" idx="3"/>
          </p:nvPr>
        </p:nvSpPr>
        <p:spPr>
          <a:xfrm>
            <a:off x="731520" y="4686155"/>
            <a:ext cx="6505300" cy="273844"/>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925830"/>
            <a:ext cx="109728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960120"/>
            <a:ext cx="64008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708660" y="960120"/>
            <a:ext cx="1026414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954167"/>
            <a:ext cx="640080" cy="183357"/>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2F64EC2-F186-4946-961E-EAC68E753DC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48000"/>
                <a:satMod val="300000"/>
              </a:schemeClr>
            </a:gs>
            <a:gs pos="12000">
              <a:schemeClr val="bg2">
                <a:tint val="48000"/>
                <a:satMod val="300000"/>
              </a:schemeClr>
            </a:gs>
            <a:gs pos="20000">
              <a:schemeClr val="bg2">
                <a:tint val="49000"/>
                <a:satMod val="300000"/>
              </a:schemeClr>
            </a:gs>
            <a:gs pos="100000">
              <a:schemeClr val="bg2">
                <a:shade val="30000"/>
              </a:schemeClr>
            </a:gs>
          </a:gsLst>
          <a:path path="circle">
            <a:fillToRect l="10000" t="-25000" r="10000" b="125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428750"/>
            <a:ext cx="10744200" cy="626364"/>
          </a:xfrm>
        </p:spPr>
        <p:txBody>
          <a:bodyPr>
            <a:noAutofit/>
          </a:bodyPr>
          <a:lstStyle/>
          <a:p>
            <a:pPr algn="ctr"/>
            <a:r>
              <a:rPr lang="en-US" b="0" i="1" dirty="0" smtClean="0">
                <a:solidFill>
                  <a:schemeClr val="bg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 Are Needed</a:t>
            </a:r>
            <a:endParaRPr lang="en-US" b="0" i="1" dirty="0">
              <a:solidFill>
                <a:schemeClr val="bg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3028950"/>
            <a:ext cx="10820400" cy="553212"/>
          </a:xfrm>
        </p:spPr>
        <p:txBody>
          <a:bodyPr>
            <a:normAutofit lnSpcReduction="10000"/>
          </a:bodyPr>
          <a:lstStyle/>
          <a:p>
            <a:pPr algn="ctr"/>
            <a:r>
              <a:rPr lang="en-US" sz="3200" dirty="0" smtClean="0">
                <a:solidFill>
                  <a:schemeClr val="bg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Matthew 5:13-16</a:t>
            </a:r>
            <a:endParaRPr lang="en-US" sz="3200" dirty="0">
              <a:solidFill>
                <a:schemeClr val="bg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15060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World Needs You</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a:latin typeface="Times New Roman" panose="02020603050405020304" pitchFamily="18" charset="0"/>
                <a:cs typeface="Times New Roman" panose="02020603050405020304" pitchFamily="18" charset="0"/>
              </a:rPr>
              <a:t>Professing to be wise, they became fools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changed the glory of the incorruptible God into an image made like corruptible man—and birds and four-footed animals and creeping </a:t>
            </a:r>
            <a:r>
              <a:rPr lang="en-US" dirty="0" smtClean="0">
                <a:latin typeface="Times New Roman" panose="02020603050405020304" pitchFamily="18" charset="0"/>
                <a:cs typeface="Times New Roman" panose="02020603050405020304" pitchFamily="18" charset="0"/>
              </a:rPr>
              <a:t>things. Therefore </a:t>
            </a:r>
            <a:r>
              <a:rPr lang="en-US" dirty="0">
                <a:latin typeface="Times New Roman" panose="02020603050405020304" pitchFamily="18" charset="0"/>
                <a:cs typeface="Times New Roman" panose="02020603050405020304" pitchFamily="18" charset="0"/>
              </a:rPr>
              <a:t>God also gave them up to uncleanness, in the lusts of their hearts, to dishonor their bodies among themselves, </a:t>
            </a:r>
          </a:p>
        </p:txBody>
      </p:sp>
    </p:spTree>
    <p:extLst>
      <p:ext uri="{BB962C8B-B14F-4D97-AF65-F5344CB8AC3E}">
        <p14:creationId xmlns:p14="http://schemas.microsoft.com/office/powerpoint/2010/main" val="3845935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World Needs You</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a:latin typeface="Times New Roman" panose="02020603050405020304" pitchFamily="18" charset="0"/>
                <a:cs typeface="Times New Roman" panose="02020603050405020304" pitchFamily="18" charset="0"/>
              </a:rPr>
              <a:t>Therefore God also gave them up to uncleanness, in the lusts of their hearts, to dishonor their bodies among themselves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who exchanged the truth of God for the lie, and worshiped and served the creature rather than the Creator, who is blessed forever. Amen.</a:t>
            </a:r>
          </a:p>
        </p:txBody>
      </p:sp>
    </p:spTree>
    <p:extLst>
      <p:ext uri="{BB962C8B-B14F-4D97-AF65-F5344CB8AC3E}">
        <p14:creationId xmlns:p14="http://schemas.microsoft.com/office/powerpoint/2010/main" val="10435282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World Needs You</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a:latin typeface="Times New Roman" panose="02020603050405020304" pitchFamily="18" charset="0"/>
                <a:cs typeface="Times New Roman" panose="02020603050405020304" pitchFamily="18" charset="0"/>
              </a:rPr>
              <a:t> For this reason God gave them up to vile passions. For even their women exchanged the natural use for what is against nature. </a:t>
            </a:r>
            <a:r>
              <a:rPr lang="en-US" dirty="0" smtClean="0">
                <a:latin typeface="Times New Roman" panose="02020603050405020304" pitchFamily="18" charset="0"/>
                <a:cs typeface="Times New Roman" panose="02020603050405020304" pitchFamily="18" charset="0"/>
              </a:rPr>
              <a:t>Likewise </a:t>
            </a:r>
            <a:r>
              <a:rPr lang="en-US" dirty="0">
                <a:latin typeface="Times New Roman" panose="02020603050405020304" pitchFamily="18" charset="0"/>
                <a:cs typeface="Times New Roman" panose="02020603050405020304" pitchFamily="18" charset="0"/>
              </a:rPr>
              <a:t>also the men, leaving the natural use of the woman, burned in their lust for one another, men with men committing what is shameful, and receiving in themselves the penalty of their error which was due.</a:t>
            </a:r>
          </a:p>
        </p:txBody>
      </p:sp>
    </p:spTree>
    <p:extLst>
      <p:ext uri="{BB962C8B-B14F-4D97-AF65-F5344CB8AC3E}">
        <p14:creationId xmlns:p14="http://schemas.microsoft.com/office/powerpoint/2010/main" val="309440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World Needs You</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a:latin typeface="Times New Roman" panose="02020603050405020304" pitchFamily="18" charset="0"/>
                <a:cs typeface="Times New Roman" panose="02020603050405020304" pitchFamily="18" charset="0"/>
              </a:rPr>
              <a:t>And even as they did not like to retain God in their knowledge, God gave them over to a debased mind, to do those things which are not fitting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being filled with all unrighteousness, sexual </a:t>
            </a:r>
            <a:r>
              <a:rPr lang="en-US" dirty="0" smtClean="0">
                <a:latin typeface="Times New Roman" panose="02020603050405020304" pitchFamily="18" charset="0"/>
                <a:cs typeface="Times New Roman" panose="02020603050405020304" pitchFamily="18" charset="0"/>
              </a:rPr>
              <a:t>immorality, wickedness</a:t>
            </a:r>
            <a:r>
              <a:rPr lang="en-US" dirty="0">
                <a:latin typeface="Times New Roman" panose="02020603050405020304" pitchFamily="18" charset="0"/>
                <a:cs typeface="Times New Roman" panose="02020603050405020304" pitchFamily="18" charset="0"/>
              </a:rPr>
              <a:t>, covetousness, maliciousness; full of envy, murder, strife, deceit, evil-mindedness; they are whisperers, </a:t>
            </a:r>
          </a:p>
        </p:txBody>
      </p:sp>
    </p:spTree>
    <p:extLst>
      <p:ext uri="{BB962C8B-B14F-4D97-AF65-F5344CB8AC3E}">
        <p14:creationId xmlns:p14="http://schemas.microsoft.com/office/powerpoint/2010/main" val="2955175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World Needs You</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smtClean="0">
                <a:latin typeface="Times New Roman" panose="02020603050405020304" pitchFamily="18" charset="0"/>
                <a:cs typeface="Times New Roman" panose="02020603050405020304" pitchFamily="18" charset="0"/>
              </a:rPr>
              <a:t>backbiters</a:t>
            </a:r>
            <a:r>
              <a:rPr lang="en-US" dirty="0">
                <a:latin typeface="Times New Roman" panose="02020603050405020304" pitchFamily="18" charset="0"/>
                <a:cs typeface="Times New Roman" panose="02020603050405020304" pitchFamily="18" charset="0"/>
              </a:rPr>
              <a:t>, haters of God, violent, proud, boasters, inventors of evil things, disobedient to parents, </a:t>
            </a:r>
            <a:r>
              <a:rPr lang="en-US" dirty="0" smtClean="0">
                <a:latin typeface="Times New Roman" panose="02020603050405020304" pitchFamily="18" charset="0"/>
                <a:cs typeface="Times New Roman" panose="02020603050405020304" pitchFamily="18" charset="0"/>
              </a:rPr>
              <a:t>undiscerning</a:t>
            </a:r>
            <a:r>
              <a:rPr lang="en-US" dirty="0">
                <a:latin typeface="Times New Roman" panose="02020603050405020304" pitchFamily="18" charset="0"/>
                <a:cs typeface="Times New Roman" panose="02020603050405020304" pitchFamily="18" charset="0"/>
              </a:rPr>
              <a:t>, untrustworthy, unloving, unforgiving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unmerciful; </a:t>
            </a:r>
            <a:r>
              <a:rPr lang="en-US" dirty="0" smtClean="0">
                <a:latin typeface="Times New Roman" panose="02020603050405020304" pitchFamily="18" charset="0"/>
                <a:cs typeface="Times New Roman" panose="02020603050405020304" pitchFamily="18" charset="0"/>
              </a:rPr>
              <a:t>who</a:t>
            </a:r>
            <a:r>
              <a:rPr lang="en-US" dirty="0">
                <a:latin typeface="Times New Roman" panose="02020603050405020304" pitchFamily="18" charset="0"/>
                <a:cs typeface="Times New Roman" panose="02020603050405020304" pitchFamily="18" charset="0"/>
              </a:rPr>
              <a:t>, knowing the righteous judgment of God, that those who practice such things are deserving of death, not only do the same but also approve of those who practice them</a:t>
            </a:r>
            <a:r>
              <a:rPr lang="en-US" dirty="0" smtClean="0">
                <a:latin typeface="Times New Roman" panose="02020603050405020304" pitchFamily="18" charset="0"/>
                <a:cs typeface="Times New Roman" panose="02020603050405020304" pitchFamily="18" charset="0"/>
              </a:rPr>
              <a:t>.</a:t>
            </a:r>
          </a:p>
          <a:p>
            <a:pPr marL="118872" indent="0">
              <a:buNone/>
            </a:pPr>
            <a:r>
              <a:rPr lang="en-US" dirty="0" smtClean="0">
                <a:latin typeface="Times New Roman" panose="02020603050405020304" pitchFamily="18" charset="0"/>
                <a:cs typeface="Times New Roman" panose="02020603050405020304" pitchFamily="18" charset="0"/>
              </a:rPr>
              <a:t>Romans 1:22-32</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93424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World Needs You</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a:latin typeface="Times New Roman" panose="02020603050405020304" pitchFamily="18" charset="0"/>
                <a:cs typeface="Times New Roman" panose="02020603050405020304" pitchFamily="18" charset="0"/>
              </a:rPr>
              <a:t> For God did not send His Son into the world to condemn the world, but that the world through Him might be saved</a:t>
            </a:r>
            <a:r>
              <a:rPr lang="en-US" dirty="0" smtClean="0">
                <a:latin typeface="Times New Roman" panose="02020603050405020304" pitchFamily="18" charset="0"/>
                <a:cs typeface="Times New Roman" panose="02020603050405020304" pitchFamily="18" charset="0"/>
              </a:rPr>
              <a:t>.</a:t>
            </a:r>
          </a:p>
          <a:p>
            <a:pPr marL="118872" indent="0">
              <a:buNone/>
            </a:pPr>
            <a:r>
              <a:rPr lang="en-US" dirty="0" smtClean="0">
                <a:latin typeface="Times New Roman" panose="02020603050405020304" pitchFamily="18" charset="0"/>
                <a:cs typeface="Times New Roman" panose="02020603050405020304" pitchFamily="18" charset="0"/>
              </a:rPr>
              <a:t>John 3:17</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86339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World Needs You</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lnSpcReduction="10000"/>
          </a:bodyPr>
          <a:lstStyle/>
          <a:p>
            <a:pPr marL="118872" indent="0">
              <a:buNone/>
            </a:pPr>
            <a:r>
              <a:rPr lang="en-US" dirty="0">
                <a:latin typeface="Times New Roman" panose="02020603050405020304" pitchFamily="18" charset="0"/>
                <a:cs typeface="Times New Roman" panose="02020603050405020304" pitchFamily="18" charset="0"/>
              </a:rPr>
              <a:t>For the hearts of this people have grown dull.</a:t>
            </a:r>
          </a:p>
          <a:p>
            <a:pPr marL="118872" indent="0">
              <a:buNone/>
            </a:pPr>
            <a:r>
              <a:rPr lang="en-US" dirty="0">
                <a:latin typeface="Times New Roman" panose="02020603050405020304" pitchFamily="18" charset="0"/>
                <a:cs typeface="Times New Roman" panose="02020603050405020304" pitchFamily="18" charset="0"/>
              </a:rPr>
              <a:t>Their ears are hard of hearing,</a:t>
            </a:r>
          </a:p>
          <a:p>
            <a:pPr marL="118872" indent="0">
              <a:buNone/>
            </a:pPr>
            <a:r>
              <a:rPr lang="en-US" dirty="0">
                <a:latin typeface="Times New Roman" panose="02020603050405020304" pitchFamily="18" charset="0"/>
                <a:cs typeface="Times New Roman" panose="02020603050405020304" pitchFamily="18" charset="0"/>
              </a:rPr>
              <a:t>And their eyes they have closed,</a:t>
            </a:r>
          </a:p>
          <a:p>
            <a:pPr marL="118872" indent="0">
              <a:buNone/>
            </a:pPr>
            <a:r>
              <a:rPr lang="en-US" dirty="0">
                <a:latin typeface="Times New Roman" panose="02020603050405020304" pitchFamily="18" charset="0"/>
                <a:cs typeface="Times New Roman" panose="02020603050405020304" pitchFamily="18" charset="0"/>
              </a:rPr>
              <a:t>Lest they should see with their eyes and hear with their ears,</a:t>
            </a:r>
          </a:p>
          <a:p>
            <a:pPr marL="118872" indent="0">
              <a:buNone/>
            </a:pPr>
            <a:r>
              <a:rPr lang="en-US" dirty="0">
                <a:latin typeface="Times New Roman" panose="02020603050405020304" pitchFamily="18" charset="0"/>
                <a:cs typeface="Times New Roman" panose="02020603050405020304" pitchFamily="18" charset="0"/>
              </a:rPr>
              <a:t>Lest they should understand with their hearts and turn,</a:t>
            </a:r>
          </a:p>
          <a:p>
            <a:pPr marL="118872" indent="0">
              <a:buNone/>
            </a:pPr>
            <a:r>
              <a:rPr lang="en-US" dirty="0">
                <a:latin typeface="Times New Roman" panose="02020603050405020304" pitchFamily="18" charset="0"/>
                <a:cs typeface="Times New Roman" panose="02020603050405020304" pitchFamily="18" charset="0"/>
              </a:rPr>
              <a:t>So that I should heal them</a:t>
            </a:r>
            <a:r>
              <a:rPr lang="en-US" dirty="0" smtClean="0">
                <a:latin typeface="Times New Roman" panose="02020603050405020304" pitchFamily="18" charset="0"/>
                <a:cs typeface="Times New Roman" panose="02020603050405020304" pitchFamily="18" charset="0"/>
              </a:rPr>
              <a:t>.”’</a:t>
            </a:r>
          </a:p>
          <a:p>
            <a:pPr marL="118872" indent="0">
              <a:buNone/>
            </a:pPr>
            <a:r>
              <a:rPr lang="en-US" dirty="0" smtClean="0">
                <a:latin typeface="Times New Roman" panose="02020603050405020304" pitchFamily="18" charset="0"/>
                <a:cs typeface="Times New Roman" panose="02020603050405020304" pitchFamily="18" charset="0"/>
              </a:rPr>
              <a:t> - Acts 28:27</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70765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World Needs You</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633222" indent="-514350">
              <a:buFont typeface="+mj-lt"/>
              <a:buAutoNum type="arabicPeriod"/>
            </a:pPr>
            <a:r>
              <a:rPr lang="en-US" dirty="0" smtClean="0">
                <a:latin typeface="Times New Roman" panose="02020603050405020304" pitchFamily="18" charset="0"/>
                <a:cs typeface="Times New Roman" panose="02020603050405020304" pitchFamily="18" charset="0"/>
              </a:rPr>
              <a:t>The world has forgotten what is right and wrong</a:t>
            </a:r>
            <a:r>
              <a:rPr lang="en-US" dirty="0" smtClean="0">
                <a:latin typeface="Times New Roman" panose="02020603050405020304" pitchFamily="18" charset="0"/>
                <a:cs typeface="Times New Roman" panose="02020603050405020304" pitchFamily="18" charset="0"/>
              </a:rPr>
              <a:t>.</a:t>
            </a:r>
          </a:p>
          <a:p>
            <a:pPr marL="118872" indent="0">
              <a:buNone/>
            </a:pPr>
            <a:endParaRPr lang="en-US" dirty="0">
              <a:latin typeface="Times New Roman" panose="02020603050405020304" pitchFamily="18" charset="0"/>
              <a:cs typeface="Times New Roman" panose="02020603050405020304" pitchFamily="18" charset="0"/>
            </a:endParaRPr>
          </a:p>
          <a:p>
            <a:pPr marL="118872" indent="0">
              <a:buNone/>
            </a:pPr>
            <a:r>
              <a:rPr lang="en-US" dirty="0" smtClean="0">
                <a:latin typeface="Times New Roman" panose="02020603050405020304" pitchFamily="18" charset="0"/>
                <a:cs typeface="Times New Roman" panose="02020603050405020304" pitchFamily="18" charset="0"/>
              </a:rPr>
              <a:t>2.   The world will pay their price.</a:t>
            </a:r>
          </a:p>
          <a:p>
            <a:pPr marL="118872"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2945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World Needs You</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we must all appear before the judgment seat of Christ, that each one may receive the things done in the body, according to what he has done, whether good or bad</a:t>
            </a:r>
            <a:r>
              <a:rPr lang="en-US" dirty="0" smtClean="0">
                <a:latin typeface="Times New Roman" panose="02020603050405020304" pitchFamily="18" charset="0"/>
                <a:cs typeface="Times New Roman" panose="02020603050405020304" pitchFamily="18" charset="0"/>
              </a:rPr>
              <a:t>.</a:t>
            </a:r>
          </a:p>
          <a:p>
            <a:pPr marL="118872" indent="0">
              <a:buNone/>
            </a:pPr>
            <a:endParaRPr lang="en-US" dirty="0">
              <a:latin typeface="Times New Roman" panose="02020603050405020304" pitchFamily="18" charset="0"/>
              <a:cs typeface="Times New Roman" panose="02020603050405020304" pitchFamily="18" charset="0"/>
            </a:endParaRPr>
          </a:p>
          <a:p>
            <a:pPr marL="118872" indent="0">
              <a:buNone/>
            </a:pPr>
            <a:r>
              <a:rPr lang="en-US" dirty="0" smtClean="0">
                <a:latin typeface="Times New Roman" panose="02020603050405020304" pitchFamily="18" charset="0"/>
                <a:cs typeface="Times New Roman" panose="02020603050405020304" pitchFamily="18" charset="0"/>
              </a:rPr>
              <a:t>2 Corinthians 5:10</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49496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World Needs You</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a:latin typeface="Times New Roman" panose="02020603050405020304" pitchFamily="18" charset="0"/>
                <a:cs typeface="Times New Roman" panose="02020603050405020304" pitchFamily="18" charset="0"/>
              </a:rPr>
              <a:t>Now when they heard this, they were cut to the heart, and said to Peter and the rest of the apostles, “Men and brethren, what shall we do</a:t>
            </a:r>
            <a:r>
              <a:rPr lang="en-US" dirty="0" smtClean="0">
                <a:latin typeface="Times New Roman" panose="02020603050405020304" pitchFamily="18" charset="0"/>
                <a:cs typeface="Times New Roman" panose="02020603050405020304" pitchFamily="18" charset="0"/>
              </a:rPr>
              <a:t>?” Then </a:t>
            </a:r>
            <a:r>
              <a:rPr lang="en-US" dirty="0">
                <a:latin typeface="Times New Roman" panose="02020603050405020304" pitchFamily="18" charset="0"/>
                <a:cs typeface="Times New Roman" panose="02020603050405020304" pitchFamily="18" charset="0"/>
              </a:rPr>
              <a:t>Peter said to them, “Repent, and let every one of you be baptized in the name of Jesus Christ for the remission of sins; and you shall receive the gift of the Holy Spirit</a:t>
            </a:r>
            <a:r>
              <a:rPr lang="en-US" dirty="0" smtClean="0">
                <a:latin typeface="Times New Roman" panose="02020603050405020304" pitchFamily="18" charset="0"/>
                <a:cs typeface="Times New Roman" panose="02020603050405020304" pitchFamily="18" charset="0"/>
              </a:rPr>
              <a:t>.</a:t>
            </a:r>
          </a:p>
          <a:p>
            <a:pPr marL="118872" indent="0">
              <a:buNone/>
            </a:pPr>
            <a:r>
              <a:rPr lang="en-US" dirty="0" smtClean="0">
                <a:latin typeface="Times New Roman" panose="02020603050405020304" pitchFamily="18" charset="0"/>
                <a:cs typeface="Times New Roman" panose="02020603050405020304" pitchFamily="18" charset="0"/>
              </a:rPr>
              <a:t>- Acts 2:37-38</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256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Matthew 5:13-16</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You are the salt of the earth; but if the salt loses its flavor, how shall it be seasoned? It is then good for nothing but to be thrown out and trampled underfoot by </a:t>
            </a:r>
            <a:r>
              <a:rPr lang="en-US" dirty="0" smtClean="0">
                <a:latin typeface="Times New Roman" panose="02020603050405020304" pitchFamily="18" charset="0"/>
                <a:cs typeface="Times New Roman" panose="02020603050405020304" pitchFamily="18" charset="0"/>
              </a:rPr>
              <a:t>men. "You </a:t>
            </a:r>
            <a:r>
              <a:rPr lang="en-US" dirty="0">
                <a:latin typeface="Times New Roman" panose="02020603050405020304" pitchFamily="18" charset="0"/>
                <a:cs typeface="Times New Roman" panose="02020603050405020304" pitchFamily="18" charset="0"/>
              </a:rPr>
              <a:t>are the light of the world. A city that is set on a hill cannot be hidden.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Nor do they light a lamp and put it under a basket, but on a lampstand, and it gives light to all who are in the house. </a:t>
            </a:r>
            <a:r>
              <a:rPr lang="en-US" dirty="0" smtClean="0">
                <a:latin typeface="Times New Roman" panose="02020603050405020304" pitchFamily="18" charset="0"/>
                <a:cs typeface="Times New Roman" panose="02020603050405020304" pitchFamily="18" charset="0"/>
              </a:rPr>
              <a:t>Let </a:t>
            </a:r>
            <a:r>
              <a:rPr lang="en-US" dirty="0">
                <a:latin typeface="Times New Roman" panose="02020603050405020304" pitchFamily="18" charset="0"/>
                <a:cs typeface="Times New Roman" panose="02020603050405020304" pitchFamily="18" charset="0"/>
              </a:rPr>
              <a:t>your light so shine before men, that they may see your good works and glorify your Father in heaven.</a:t>
            </a:r>
          </a:p>
        </p:txBody>
      </p:sp>
    </p:spTree>
    <p:extLst>
      <p:ext uri="{BB962C8B-B14F-4D97-AF65-F5344CB8AC3E}">
        <p14:creationId xmlns:p14="http://schemas.microsoft.com/office/powerpoint/2010/main" val="19158749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World Needs You</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a:latin typeface="Times New Roman" panose="02020603050405020304" pitchFamily="18" charset="0"/>
                <a:cs typeface="Times New Roman" panose="02020603050405020304" pitchFamily="18" charset="0"/>
              </a:rPr>
              <a:t> Now as he reasoned about righteousness, self-control, and the judgment to come, Felix was afraid and answered, “Go away for now; when I have a convenient time I will call for you</a:t>
            </a:r>
            <a:r>
              <a:rPr lang="en-US" dirty="0" smtClean="0">
                <a:latin typeface="Times New Roman" panose="02020603050405020304" pitchFamily="18" charset="0"/>
                <a:cs typeface="Times New Roman" panose="02020603050405020304" pitchFamily="18" charset="0"/>
              </a:rPr>
              <a:t>.”</a:t>
            </a:r>
          </a:p>
          <a:p>
            <a:pPr marL="118872" indent="0">
              <a:buNone/>
            </a:pPr>
            <a:endParaRPr lang="en-US" dirty="0">
              <a:latin typeface="Times New Roman" panose="02020603050405020304" pitchFamily="18" charset="0"/>
              <a:cs typeface="Times New Roman" panose="02020603050405020304" pitchFamily="18" charset="0"/>
            </a:endParaRPr>
          </a:p>
          <a:p>
            <a:pPr marL="118872" indent="0">
              <a:buNone/>
            </a:pPr>
            <a:r>
              <a:rPr lang="en-US" dirty="0" smtClean="0">
                <a:latin typeface="Times New Roman" panose="02020603050405020304" pitchFamily="18" charset="0"/>
                <a:cs typeface="Times New Roman" panose="02020603050405020304" pitchFamily="18" charset="0"/>
              </a:rPr>
              <a:t>Acts 24:25</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75738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Your Family &amp; Friends Need You</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633222" indent="-514350">
              <a:buFont typeface="+mj-lt"/>
              <a:buAutoNum type="arabicPeriod"/>
            </a:pPr>
            <a:r>
              <a:rPr lang="en-US" dirty="0" smtClean="0">
                <a:latin typeface="Times New Roman" panose="02020603050405020304" pitchFamily="18" charset="0"/>
                <a:cs typeface="Times New Roman" panose="02020603050405020304" pitchFamily="18" charset="0"/>
              </a:rPr>
              <a:t>Your friends need you to be a godly example.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7248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Your Family &amp; Friends Need You</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a:latin typeface="Times New Roman" panose="02020603050405020304" pitchFamily="18" charset="0"/>
                <a:cs typeface="Times New Roman" panose="02020603050405020304" pitchFamily="18" charset="0"/>
              </a:rPr>
              <a:t>A man who has friends must himself be friendly</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118872" indent="0">
              <a:buNone/>
            </a:pPr>
            <a:r>
              <a:rPr lang="en-US" dirty="0">
                <a:latin typeface="Times New Roman" panose="02020603050405020304" pitchFamily="18" charset="0"/>
                <a:cs typeface="Times New Roman" panose="02020603050405020304" pitchFamily="18" charset="0"/>
              </a:rPr>
              <a:t>But there is a friend who sticks closer than a brother</a:t>
            </a:r>
            <a:r>
              <a:rPr lang="en-US" dirty="0" smtClean="0">
                <a:latin typeface="Times New Roman" panose="02020603050405020304" pitchFamily="18" charset="0"/>
                <a:cs typeface="Times New Roman" panose="02020603050405020304" pitchFamily="18" charset="0"/>
              </a:rPr>
              <a:t>.</a:t>
            </a:r>
          </a:p>
          <a:p>
            <a:pPr marL="118872" indent="0">
              <a:buNone/>
            </a:pPr>
            <a:endParaRPr lang="en-US" dirty="0">
              <a:latin typeface="Times New Roman" panose="02020603050405020304" pitchFamily="18" charset="0"/>
              <a:cs typeface="Times New Roman" panose="02020603050405020304" pitchFamily="18" charset="0"/>
            </a:endParaRPr>
          </a:p>
          <a:p>
            <a:pPr marL="118872" indent="0">
              <a:buNone/>
            </a:pPr>
            <a:r>
              <a:rPr lang="en-US" dirty="0" smtClean="0">
                <a:latin typeface="Times New Roman" panose="02020603050405020304" pitchFamily="18" charset="0"/>
                <a:cs typeface="Times New Roman" panose="02020603050405020304" pitchFamily="18" charset="0"/>
              </a:rPr>
              <a:t>Proverbs 18:24</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82779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Your Family &amp; Friends Need You</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smtClean="0">
                <a:latin typeface="Times New Roman" panose="02020603050405020304" pitchFamily="18" charset="0"/>
                <a:cs typeface="Times New Roman" panose="02020603050405020304" pitchFamily="18" charset="0"/>
              </a:rPr>
              <a:t>Do </a:t>
            </a:r>
            <a:r>
              <a:rPr lang="en-US" dirty="0">
                <a:latin typeface="Times New Roman" panose="02020603050405020304" pitchFamily="18" charset="0"/>
                <a:cs typeface="Times New Roman" panose="02020603050405020304" pitchFamily="18" charset="0"/>
              </a:rPr>
              <a:t>not fear any of those things which you are about to suffer. Indeed, the devil is about to throw some of you into prison, that you may be tested, and you will have tribulation ten days. Be faithful until death, and I will give you the crown of life</a:t>
            </a:r>
            <a:r>
              <a:rPr lang="en-US" dirty="0" smtClean="0">
                <a:latin typeface="Times New Roman" panose="02020603050405020304" pitchFamily="18" charset="0"/>
                <a:cs typeface="Times New Roman" panose="02020603050405020304" pitchFamily="18" charset="0"/>
              </a:rPr>
              <a:t>.</a:t>
            </a:r>
          </a:p>
          <a:p>
            <a:pPr marL="118872" indent="0">
              <a:buNone/>
            </a:pPr>
            <a:endParaRPr lang="en-US" dirty="0">
              <a:latin typeface="Times New Roman" panose="02020603050405020304" pitchFamily="18" charset="0"/>
              <a:cs typeface="Times New Roman" panose="02020603050405020304" pitchFamily="18" charset="0"/>
            </a:endParaRPr>
          </a:p>
          <a:p>
            <a:pPr marL="118872" indent="0">
              <a:buNone/>
            </a:pPr>
            <a:r>
              <a:rPr lang="en-US" dirty="0" smtClean="0">
                <a:latin typeface="Times New Roman" panose="02020603050405020304" pitchFamily="18" charset="0"/>
                <a:cs typeface="Times New Roman" panose="02020603050405020304" pitchFamily="18" charset="0"/>
              </a:rPr>
              <a:t>Revelation 2:10</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52381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Your Family &amp; Friends Need You</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633222" indent="-514350">
              <a:buFont typeface="+mj-lt"/>
              <a:buAutoNum type="arabicPeriod"/>
            </a:pPr>
            <a:r>
              <a:rPr lang="en-US" dirty="0" smtClean="0">
                <a:latin typeface="Times New Roman" panose="02020603050405020304" pitchFamily="18" charset="0"/>
                <a:cs typeface="Times New Roman" panose="02020603050405020304" pitchFamily="18" charset="0"/>
              </a:rPr>
              <a:t>Your friends need you to be a godly example.</a:t>
            </a:r>
          </a:p>
          <a:p>
            <a:pPr marL="633222" indent="-514350">
              <a:buFont typeface="+mj-lt"/>
              <a:buAutoNum type="arabicPeriod"/>
            </a:pPr>
            <a:r>
              <a:rPr lang="en-US" dirty="0">
                <a:latin typeface="Times New Roman" panose="02020603050405020304" pitchFamily="18" charset="0"/>
                <a:cs typeface="Times New Roman" panose="02020603050405020304" pitchFamily="18" charset="0"/>
              </a:rPr>
              <a:t>Your family needs you to help guide them in learning about God &amp; following Him.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354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Your </a:t>
            </a: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Family Needs You</a:t>
            </a:r>
            <a:r>
              <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a:latin typeface="Times New Roman" panose="02020603050405020304" pitchFamily="18" charset="0"/>
                <a:cs typeface="Times New Roman" panose="02020603050405020304" pitchFamily="18" charset="0"/>
              </a:rPr>
              <a:t>“And these words which I command you today shall be in your heart. </a:t>
            </a:r>
            <a:r>
              <a:rPr lang="en-US" dirty="0" smtClean="0">
                <a:latin typeface="Times New Roman" panose="02020603050405020304" pitchFamily="18" charset="0"/>
                <a:cs typeface="Times New Roman" panose="02020603050405020304" pitchFamily="18" charset="0"/>
              </a:rPr>
              <a:t>You </a:t>
            </a:r>
            <a:r>
              <a:rPr lang="en-US" dirty="0">
                <a:latin typeface="Times New Roman" panose="02020603050405020304" pitchFamily="18" charset="0"/>
                <a:cs typeface="Times New Roman" panose="02020603050405020304" pitchFamily="18" charset="0"/>
              </a:rPr>
              <a:t>shall teach them diligently to your children, and shall talk of them when you sit in your house, when you walk by the way, when you lie down, and when you rise up.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61879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Your </a:t>
            </a: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Family Needs You</a:t>
            </a:r>
            <a:r>
              <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a:latin typeface="Times New Roman" panose="02020603050405020304" pitchFamily="18" charset="0"/>
                <a:cs typeface="Times New Roman" panose="02020603050405020304" pitchFamily="18" charset="0"/>
              </a:rPr>
              <a:t>You shall bind them as a sign on your hand, and they shall be as frontlets between your eyes. You shall write them on the doorposts of your house and on your gates. </a:t>
            </a:r>
            <a:endParaRPr lang="en-US" dirty="0" smtClean="0">
              <a:latin typeface="Times New Roman" panose="02020603050405020304" pitchFamily="18" charset="0"/>
              <a:cs typeface="Times New Roman" panose="02020603050405020304" pitchFamily="18" charset="0"/>
            </a:endParaRPr>
          </a:p>
          <a:p>
            <a:pPr marL="118872" indent="0">
              <a:buNone/>
            </a:pPr>
            <a:endParaRPr lang="en-US" dirty="0">
              <a:latin typeface="Times New Roman" panose="02020603050405020304" pitchFamily="18" charset="0"/>
              <a:cs typeface="Times New Roman" panose="02020603050405020304" pitchFamily="18" charset="0"/>
            </a:endParaRPr>
          </a:p>
          <a:p>
            <a:pPr marL="118872" indent="0">
              <a:buNone/>
            </a:pPr>
            <a:r>
              <a:rPr lang="en-US" dirty="0" smtClean="0">
                <a:latin typeface="Times New Roman" panose="02020603050405020304" pitchFamily="18" charset="0"/>
                <a:cs typeface="Times New Roman" panose="02020603050405020304" pitchFamily="18" charset="0"/>
              </a:rPr>
              <a:t>Deuteronomy </a:t>
            </a:r>
            <a:r>
              <a:rPr lang="en-US" dirty="0">
                <a:latin typeface="Times New Roman" panose="02020603050405020304" pitchFamily="18" charset="0"/>
                <a:cs typeface="Times New Roman" panose="02020603050405020304" pitchFamily="18" charset="0"/>
              </a:rPr>
              <a:t>6:6-9</a:t>
            </a:r>
          </a:p>
        </p:txBody>
      </p:sp>
    </p:spTree>
    <p:extLst>
      <p:ext uri="{BB962C8B-B14F-4D97-AF65-F5344CB8AC3E}">
        <p14:creationId xmlns:p14="http://schemas.microsoft.com/office/powerpoint/2010/main" val="30783581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Your </a:t>
            </a: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Family Needs You</a:t>
            </a:r>
            <a:r>
              <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a:latin typeface="Times New Roman" panose="02020603050405020304" pitchFamily="18" charset="0"/>
                <a:cs typeface="Times New Roman" panose="02020603050405020304" pitchFamily="18" charset="0"/>
              </a:rPr>
              <a:t>But seek first the kingdom of God and His righteousness, and all these things shall be added to you</a:t>
            </a:r>
            <a:r>
              <a:rPr lang="en-US" dirty="0" smtClean="0">
                <a:latin typeface="Times New Roman" panose="02020603050405020304" pitchFamily="18" charset="0"/>
                <a:cs typeface="Times New Roman" panose="02020603050405020304" pitchFamily="18" charset="0"/>
              </a:rPr>
              <a:t>.</a:t>
            </a:r>
          </a:p>
          <a:p>
            <a:pPr marL="118872" indent="0">
              <a:buNone/>
            </a:pPr>
            <a:endParaRPr lang="en-US" dirty="0">
              <a:latin typeface="Times New Roman" panose="02020603050405020304" pitchFamily="18" charset="0"/>
              <a:cs typeface="Times New Roman" panose="02020603050405020304" pitchFamily="18" charset="0"/>
            </a:endParaRPr>
          </a:p>
          <a:p>
            <a:pPr marL="118872" indent="0">
              <a:buNone/>
            </a:pPr>
            <a:r>
              <a:rPr lang="en-US" dirty="0" smtClean="0">
                <a:latin typeface="Times New Roman" panose="02020603050405020304" pitchFamily="18" charset="0"/>
                <a:cs typeface="Times New Roman" panose="02020603050405020304" pitchFamily="18" charset="0"/>
              </a:rPr>
              <a:t>Matthew 6:33</a:t>
            </a:r>
          </a:p>
          <a:p>
            <a:pPr marL="118872"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17277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 ALL have work to do.</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a:latin typeface="Times New Roman" panose="02020603050405020304" pitchFamily="18" charset="0"/>
                <a:cs typeface="Times New Roman" panose="02020603050405020304" pitchFamily="18" charset="0"/>
              </a:rPr>
              <a:t>And He said to them, “Go into all the world and preach the gospel to every creature</a:t>
            </a:r>
            <a:r>
              <a:rPr lang="en-US" dirty="0" smtClean="0">
                <a:latin typeface="Times New Roman" panose="02020603050405020304" pitchFamily="18" charset="0"/>
                <a:cs typeface="Times New Roman" panose="02020603050405020304" pitchFamily="18" charset="0"/>
              </a:rPr>
              <a:t>.</a:t>
            </a:r>
          </a:p>
          <a:p>
            <a:pPr marL="118872" indent="0">
              <a:buNone/>
            </a:pPr>
            <a:endParaRPr lang="en-US" dirty="0">
              <a:latin typeface="Times New Roman" panose="02020603050405020304" pitchFamily="18" charset="0"/>
              <a:cs typeface="Times New Roman" panose="02020603050405020304" pitchFamily="18" charset="0"/>
            </a:endParaRPr>
          </a:p>
          <a:p>
            <a:pPr marL="118872" indent="0">
              <a:buNone/>
            </a:pPr>
            <a:r>
              <a:rPr lang="en-US" dirty="0" smtClean="0">
                <a:latin typeface="Times New Roman" panose="02020603050405020304" pitchFamily="18" charset="0"/>
                <a:cs typeface="Times New Roman" panose="02020603050405020304" pitchFamily="18" charset="0"/>
              </a:rPr>
              <a:t>Mark 16:15</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5754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 ALL have work to do.</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633222" indent="-514350">
              <a:buFont typeface="+mj-lt"/>
              <a:buAutoNum type="arabicPeriod"/>
            </a:pPr>
            <a:r>
              <a:rPr lang="en-US" dirty="0">
                <a:latin typeface="Times New Roman" panose="02020603050405020304" pitchFamily="18" charset="0"/>
                <a:cs typeface="Times New Roman" panose="02020603050405020304" pitchFamily="18" charset="0"/>
              </a:rPr>
              <a:t>We are to bring “glad </a:t>
            </a:r>
            <a:r>
              <a:rPr lang="en-US" dirty="0" smtClean="0">
                <a:latin typeface="Times New Roman" panose="02020603050405020304" pitchFamily="18" charset="0"/>
                <a:cs typeface="Times New Roman" panose="02020603050405020304" pitchFamily="18" charset="0"/>
              </a:rPr>
              <a:t>tidings”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660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World Needs Christ</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a:latin typeface="Times New Roman" panose="02020603050405020304" pitchFamily="18" charset="0"/>
                <a:cs typeface="Times New Roman" panose="02020603050405020304" pitchFamily="18" charset="0"/>
              </a:rPr>
              <a:t>Jesus said to him, “I am the way, the truth, and the life. No one comes to the Father except through Me</a:t>
            </a:r>
            <a:r>
              <a:rPr lang="en-US" dirty="0" smtClean="0">
                <a:latin typeface="Times New Roman" panose="02020603050405020304" pitchFamily="18" charset="0"/>
                <a:cs typeface="Times New Roman" panose="02020603050405020304" pitchFamily="18" charset="0"/>
              </a:rPr>
              <a:t>.</a:t>
            </a:r>
          </a:p>
          <a:p>
            <a:pPr marL="118872" indent="0">
              <a:buNone/>
            </a:pPr>
            <a:endParaRPr lang="en-US" dirty="0" smtClean="0">
              <a:latin typeface="Times New Roman" panose="02020603050405020304" pitchFamily="18" charset="0"/>
              <a:cs typeface="Times New Roman" panose="02020603050405020304" pitchFamily="18" charset="0"/>
            </a:endParaRPr>
          </a:p>
          <a:p>
            <a:pPr marL="118872" indent="0">
              <a:buNone/>
            </a:pPr>
            <a:r>
              <a:rPr lang="en-US" dirty="0" smtClean="0">
                <a:latin typeface="Times New Roman" panose="02020603050405020304" pitchFamily="18" charset="0"/>
                <a:cs typeface="Times New Roman" panose="02020603050405020304" pitchFamily="18" charset="0"/>
              </a:rPr>
              <a:t>John 14:6</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36144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 ALL have work to do.</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a:latin typeface="Times New Roman" panose="02020603050405020304" pitchFamily="18" charset="0"/>
                <a:cs typeface="Times New Roman" panose="02020603050405020304" pitchFamily="18" charset="0"/>
              </a:rPr>
              <a:t>How then shall they call on Him in whom they have not believed? And how shall they believe in Him of whom they have not heard? And how shall they hear without a preacher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how shall they preach unless they are sent? As it is written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How beautiful are the feet of those who preach the gospel of </a:t>
            </a:r>
            <a:r>
              <a:rPr lang="en-US" dirty="0" smtClean="0">
                <a:latin typeface="Times New Roman" panose="02020603050405020304" pitchFamily="18" charset="0"/>
                <a:cs typeface="Times New Roman" panose="02020603050405020304" pitchFamily="18" charset="0"/>
              </a:rPr>
              <a:t>peace, Who </a:t>
            </a:r>
            <a:r>
              <a:rPr lang="en-US" dirty="0">
                <a:latin typeface="Times New Roman" panose="02020603050405020304" pitchFamily="18" charset="0"/>
                <a:cs typeface="Times New Roman" panose="02020603050405020304" pitchFamily="18" charset="0"/>
              </a:rPr>
              <a:t>bring glad tidings of good things</a:t>
            </a:r>
            <a:r>
              <a:rPr lang="en-US" dirty="0" smtClean="0">
                <a:latin typeface="Times New Roman" panose="02020603050405020304" pitchFamily="18" charset="0"/>
                <a:cs typeface="Times New Roman" panose="02020603050405020304" pitchFamily="18" charset="0"/>
              </a:rPr>
              <a:t>!”</a:t>
            </a:r>
          </a:p>
          <a:p>
            <a:pPr marL="118872" indent="0">
              <a:buNone/>
            </a:pPr>
            <a:r>
              <a:rPr lang="en-US" dirty="0" smtClean="0">
                <a:latin typeface="Times New Roman" panose="02020603050405020304" pitchFamily="18" charset="0"/>
                <a:cs typeface="Times New Roman" panose="02020603050405020304" pitchFamily="18" charset="0"/>
              </a:rPr>
              <a:t>- Romans 10:14-15</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08454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 ALL have work to do.</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a:latin typeface="Times New Roman" panose="02020603050405020304" pitchFamily="18" charset="0"/>
                <a:cs typeface="Times New Roman" panose="02020603050405020304" pitchFamily="18" charset="0"/>
              </a:rPr>
              <a:t>Nor is there salvation in any other, for there is no other name under heaven given among men by which we must be saved</a:t>
            </a:r>
            <a:r>
              <a:rPr lang="en-US" dirty="0" smtClean="0">
                <a:latin typeface="Times New Roman" panose="02020603050405020304" pitchFamily="18" charset="0"/>
                <a:cs typeface="Times New Roman" panose="02020603050405020304" pitchFamily="18" charset="0"/>
              </a:rPr>
              <a:t>.”</a:t>
            </a:r>
          </a:p>
          <a:p>
            <a:pPr marL="118872" indent="0">
              <a:buNone/>
            </a:pPr>
            <a:endParaRPr lang="en-US" dirty="0">
              <a:latin typeface="Times New Roman" panose="02020603050405020304" pitchFamily="18" charset="0"/>
              <a:cs typeface="Times New Roman" panose="02020603050405020304" pitchFamily="18" charset="0"/>
            </a:endParaRPr>
          </a:p>
          <a:p>
            <a:pPr marL="118872" indent="0">
              <a:buNone/>
            </a:pPr>
            <a:r>
              <a:rPr lang="en-US" dirty="0" smtClean="0">
                <a:latin typeface="Times New Roman" panose="02020603050405020304" pitchFamily="18" charset="0"/>
                <a:cs typeface="Times New Roman" panose="02020603050405020304" pitchFamily="18" charset="0"/>
              </a:rPr>
              <a:t>Acts 4:12</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68016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 ALL have work to do.</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a:latin typeface="Times New Roman" panose="02020603050405020304" pitchFamily="18" charset="0"/>
                <a:cs typeface="Times New Roman" panose="02020603050405020304" pitchFamily="18" charset="0"/>
              </a:rPr>
              <a:t>but, speaking the truth in love, may grow up in all things into Him who is the head—Christ</a:t>
            </a:r>
            <a:r>
              <a:rPr lang="en-US" dirty="0" smtClean="0">
                <a:latin typeface="Times New Roman" panose="02020603050405020304" pitchFamily="18" charset="0"/>
                <a:cs typeface="Times New Roman" panose="02020603050405020304" pitchFamily="18" charset="0"/>
              </a:rPr>
              <a:t>—</a:t>
            </a:r>
          </a:p>
          <a:p>
            <a:pPr marL="118872" indent="0">
              <a:buNone/>
            </a:pPr>
            <a:endParaRPr lang="en-US" dirty="0">
              <a:latin typeface="Times New Roman" panose="02020603050405020304" pitchFamily="18" charset="0"/>
              <a:cs typeface="Times New Roman" panose="02020603050405020304" pitchFamily="18" charset="0"/>
            </a:endParaRPr>
          </a:p>
          <a:p>
            <a:pPr marL="118872" indent="0">
              <a:buNone/>
            </a:pPr>
            <a:r>
              <a:rPr lang="en-US" dirty="0" smtClean="0">
                <a:latin typeface="Times New Roman" panose="02020603050405020304" pitchFamily="18" charset="0"/>
                <a:cs typeface="Times New Roman" panose="02020603050405020304" pitchFamily="18" charset="0"/>
              </a:rPr>
              <a:t>Ephesians 4:15</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00839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 ALL have work to do.</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633222" indent="-514350">
              <a:buFont typeface="+mj-lt"/>
              <a:buAutoNum type="arabicPeriod"/>
            </a:pPr>
            <a:r>
              <a:rPr lang="en-US" dirty="0">
                <a:latin typeface="Times New Roman" panose="02020603050405020304" pitchFamily="18" charset="0"/>
                <a:cs typeface="Times New Roman" panose="02020603050405020304" pitchFamily="18" charset="0"/>
              </a:rPr>
              <a:t>We are to bring “glad </a:t>
            </a:r>
            <a:r>
              <a:rPr lang="en-US" dirty="0" smtClean="0">
                <a:latin typeface="Times New Roman" panose="02020603050405020304" pitchFamily="18" charset="0"/>
                <a:cs typeface="Times New Roman" panose="02020603050405020304" pitchFamily="18" charset="0"/>
              </a:rPr>
              <a:t>tidings”</a:t>
            </a:r>
          </a:p>
          <a:p>
            <a:pPr marL="633222" indent="-514350">
              <a:buFont typeface="+mj-lt"/>
              <a:buAutoNum type="arabicPeriod"/>
            </a:pPr>
            <a:r>
              <a:rPr lang="en-US" dirty="0">
                <a:latin typeface="Times New Roman" panose="02020603050405020304" pitchFamily="18" charset="0"/>
                <a:cs typeface="Times New Roman" panose="02020603050405020304" pitchFamily="18" charset="0"/>
              </a:rPr>
              <a:t>We must be what Christ wants us to be for the world</a:t>
            </a:r>
            <a:r>
              <a:rPr lang="en-US" dirty="0" smtClean="0">
                <a:latin typeface="Times New Roman" panose="02020603050405020304" pitchFamily="18" charset="0"/>
                <a:cs typeface="Times New Roman" panose="02020603050405020304" pitchFamily="18" charset="0"/>
              </a:rPr>
              <a:t>.</a:t>
            </a:r>
          </a:p>
          <a:p>
            <a:pPr marL="118872"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4428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 ALL have work to do.</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a:latin typeface="Times New Roman" panose="02020603050405020304" pitchFamily="18" charset="0"/>
                <a:cs typeface="Times New Roman" panose="02020603050405020304" pitchFamily="18" charset="0"/>
              </a:rPr>
              <a:t>The disciples said to Him, “Rabbi, lately the Jews sought to stone You, and are You going there again</a:t>
            </a:r>
            <a:r>
              <a:rPr lang="en-US" dirty="0" smtClean="0">
                <a:latin typeface="Times New Roman" panose="02020603050405020304" pitchFamily="18" charset="0"/>
                <a:cs typeface="Times New Roman" panose="02020603050405020304" pitchFamily="18" charset="0"/>
              </a:rPr>
              <a:t>?”</a:t>
            </a:r>
          </a:p>
          <a:p>
            <a:pPr marL="118872" indent="0">
              <a:buNone/>
            </a:pPr>
            <a:endParaRPr lang="en-US" dirty="0">
              <a:latin typeface="Times New Roman" panose="02020603050405020304" pitchFamily="18" charset="0"/>
              <a:cs typeface="Times New Roman" panose="02020603050405020304" pitchFamily="18" charset="0"/>
            </a:endParaRPr>
          </a:p>
          <a:p>
            <a:pPr marL="118872" indent="0">
              <a:buNone/>
            </a:pPr>
            <a:r>
              <a:rPr lang="en-US" dirty="0" smtClean="0">
                <a:latin typeface="Times New Roman" panose="02020603050405020304" pitchFamily="18" charset="0"/>
                <a:cs typeface="Times New Roman" panose="02020603050405020304" pitchFamily="18" charset="0"/>
              </a:rPr>
              <a:t>John 11:8</a:t>
            </a:r>
          </a:p>
          <a:p>
            <a:pPr marL="118872"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13309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52550"/>
            <a:ext cx="10668000" cy="3124200"/>
          </a:xfrm>
        </p:spPr>
        <p:txBody>
          <a:bodyPr>
            <a:noAutofit/>
          </a:bodyPr>
          <a:lstStyle/>
          <a:p>
            <a:pPr algn="ctr"/>
            <a:r>
              <a:rPr lang="en-US" sz="4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World is filled with </a:t>
            </a:r>
            <a:r>
              <a:rPr lang="en-US" sz="4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4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those who can be taught</a:t>
            </a:r>
            <a:endParaRPr lang="en-US" sz="4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029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 y="209550"/>
            <a:ext cx="10607040" cy="4724400"/>
          </a:xfrm>
        </p:spPr>
        <p:txBody>
          <a:bodyPr>
            <a:noAutofit/>
          </a:bodyPr>
          <a:lstStyle/>
          <a:p>
            <a:pPr marL="118872" indent="0">
              <a:buNone/>
            </a:pPr>
            <a:r>
              <a:rPr lang="en-US" sz="3600" b="1" i="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Now behold, one came and said to Him, “</a:t>
            </a:r>
            <a:r>
              <a:rPr lang="en-US" sz="3600" b="1" i="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Good </a:t>
            </a:r>
            <a:r>
              <a:rPr lang="en-US" sz="3600" b="1" i="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Teacher, what good thing shall I do that I may have eternal life</a:t>
            </a:r>
            <a:r>
              <a:rPr lang="en-US" sz="3600" b="1" i="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118872" indent="0">
              <a:buNone/>
            </a:pPr>
            <a:endParaRPr lang="en-US" sz="3600" b="1" i="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118872" indent="0">
              <a:buNone/>
            </a:pPr>
            <a:r>
              <a:rPr lang="en-US" sz="3600" b="1" i="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Matthew 19:16</a:t>
            </a:r>
            <a:endParaRPr lang="en-US" sz="3600" b="1" i="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780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52550"/>
            <a:ext cx="10668000" cy="1371600"/>
          </a:xfrm>
        </p:spPr>
        <p:txBody>
          <a:bodyPr>
            <a:noAutofit/>
          </a:bodyPr>
          <a:lstStyle/>
          <a:p>
            <a:pPr algn="ctr"/>
            <a:r>
              <a:rPr lang="en-US" sz="4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 not be discouraged by those who</a:t>
            </a:r>
            <a:br>
              <a:rPr lang="en-US" sz="4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4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981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3619" y="1657350"/>
            <a:ext cx="10134600" cy="1862048"/>
          </a:xfrm>
          <a:prstGeom prst="rect">
            <a:avLst/>
          </a:prstGeom>
          <a:noFill/>
        </p:spPr>
        <p:txBody>
          <a:bodyPr wrap="square" rtlCol="0">
            <a:spAutoFit/>
          </a:bodyPr>
          <a:lstStyle/>
          <a:p>
            <a:pPr algn="ctr"/>
            <a:r>
              <a:rPr lang="en-US" sz="4400" u="sng" dirty="0" smtClean="0">
                <a:latin typeface="Times New Roman" panose="02020603050405020304" pitchFamily="18" charset="0"/>
                <a:cs typeface="Times New Roman" panose="02020603050405020304" pitchFamily="18" charset="0"/>
              </a:rPr>
              <a:t>DO </a:t>
            </a:r>
            <a:r>
              <a:rPr lang="en-US" sz="11500" u="sng" dirty="0" smtClean="0">
                <a:latin typeface="Times New Roman" panose="02020603050405020304" pitchFamily="18" charset="0"/>
                <a:cs typeface="Times New Roman" panose="02020603050405020304" pitchFamily="18" charset="0"/>
              </a:rPr>
              <a:t>NOT</a:t>
            </a:r>
            <a:r>
              <a:rPr lang="en-US" sz="5400" u="sng" dirty="0" smtClean="0">
                <a:latin typeface="Times New Roman" panose="02020603050405020304" pitchFamily="18" charset="0"/>
                <a:cs typeface="Times New Roman" panose="02020603050405020304" pitchFamily="18" charset="0"/>
              </a:rPr>
              <a:t> </a:t>
            </a:r>
            <a:r>
              <a:rPr lang="en-US" sz="4400" u="sng" dirty="0" smtClean="0">
                <a:latin typeface="Times New Roman" panose="02020603050405020304" pitchFamily="18" charset="0"/>
                <a:cs typeface="Times New Roman" panose="02020603050405020304" pitchFamily="18" charset="0"/>
              </a:rPr>
              <a:t>WANT TO LEARN</a:t>
            </a:r>
            <a:endParaRPr lang="en-US" sz="44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556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52550"/>
            <a:ext cx="10668000" cy="762000"/>
          </a:xfrm>
        </p:spPr>
        <p:txBody>
          <a:bodyPr>
            <a:noAutofit/>
          </a:bodyPr>
          <a:lstStyle/>
          <a:p>
            <a:pPr algn="ctr"/>
            <a:r>
              <a:rPr lang="en-US" sz="4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There are still others WHO ARE </a:t>
            </a:r>
            <a:br>
              <a:rPr lang="en-US" sz="4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4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2419350"/>
            <a:ext cx="10363200" cy="1569660"/>
          </a:xfrm>
          <a:prstGeom prst="rect">
            <a:avLst/>
          </a:prstGeom>
          <a:noFill/>
        </p:spPr>
        <p:txBody>
          <a:bodyPr wrap="square" rtlCol="0">
            <a:spAutoFit/>
          </a:bodyPr>
          <a:lstStyle/>
          <a:p>
            <a:pPr algn="ctr"/>
            <a:r>
              <a:rPr lang="en-US" sz="9600" u="sng" cap="all" dirty="0" smtClean="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WILLING</a:t>
            </a:r>
            <a:r>
              <a:rPr lang="en-US" sz="9600" cap="all" dirty="0" smtClean="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400" cap="all" dirty="0" smtClean="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a:t>
            </a:r>
            <a:r>
              <a:rPr lang="en-US" sz="4800" cap="all" dirty="0" smtClean="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400" cap="all" dirty="0" smtClean="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 TAUGHT</a:t>
            </a:r>
            <a:endParaRPr lang="en-US" dirty="0"/>
          </a:p>
        </p:txBody>
      </p:sp>
    </p:spTree>
    <p:extLst>
      <p:ext uri="{BB962C8B-B14F-4D97-AF65-F5344CB8AC3E}">
        <p14:creationId xmlns:p14="http://schemas.microsoft.com/office/powerpoint/2010/main" val="99596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W</a:t>
            </a: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orld Denies </a:t>
            </a:r>
            <a:r>
              <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Christ. </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lnSpcReduction="10000"/>
          </a:bodyPr>
          <a:lstStyle/>
          <a:p>
            <a:pPr marL="118872" indent="0">
              <a:buNone/>
            </a:pPr>
            <a:r>
              <a:rPr lang="en-US" dirty="0">
                <a:latin typeface="Times New Roman" panose="02020603050405020304" pitchFamily="18" charset="0"/>
                <a:cs typeface="Times New Roman" panose="02020603050405020304" pitchFamily="18" charset="0"/>
              </a:rPr>
              <a:t>The fool has said in his heart,</a:t>
            </a:r>
          </a:p>
          <a:p>
            <a:pPr marL="118872" indent="0">
              <a:buNone/>
            </a:pPr>
            <a:r>
              <a:rPr lang="en-US" dirty="0">
                <a:latin typeface="Times New Roman" panose="02020603050405020304" pitchFamily="18" charset="0"/>
                <a:cs typeface="Times New Roman" panose="02020603050405020304" pitchFamily="18" charset="0"/>
              </a:rPr>
              <a:t>“There is no God.”</a:t>
            </a:r>
          </a:p>
          <a:p>
            <a:pPr marL="118872" indent="0">
              <a:buNone/>
            </a:pPr>
            <a:r>
              <a:rPr lang="en-US" dirty="0">
                <a:latin typeface="Times New Roman" panose="02020603050405020304" pitchFamily="18" charset="0"/>
                <a:cs typeface="Times New Roman" panose="02020603050405020304" pitchFamily="18" charset="0"/>
              </a:rPr>
              <a:t>They are corrupt,</a:t>
            </a:r>
          </a:p>
          <a:p>
            <a:pPr marL="118872" indent="0">
              <a:buNone/>
            </a:pPr>
            <a:r>
              <a:rPr lang="en-US" dirty="0">
                <a:latin typeface="Times New Roman" panose="02020603050405020304" pitchFamily="18" charset="0"/>
                <a:cs typeface="Times New Roman" panose="02020603050405020304" pitchFamily="18" charset="0"/>
              </a:rPr>
              <a:t>They have done abominable works,</a:t>
            </a:r>
          </a:p>
          <a:p>
            <a:pPr marL="118872" indent="0">
              <a:buNone/>
            </a:pPr>
            <a:r>
              <a:rPr lang="en-US" dirty="0">
                <a:latin typeface="Times New Roman" panose="02020603050405020304" pitchFamily="18" charset="0"/>
                <a:cs typeface="Times New Roman" panose="02020603050405020304" pitchFamily="18" charset="0"/>
              </a:rPr>
              <a:t>There is none who does good</a:t>
            </a:r>
            <a:r>
              <a:rPr lang="en-US" dirty="0" smtClean="0">
                <a:latin typeface="Times New Roman" panose="02020603050405020304" pitchFamily="18" charset="0"/>
                <a:cs typeface="Times New Roman" panose="02020603050405020304" pitchFamily="18" charset="0"/>
              </a:rPr>
              <a:t>.</a:t>
            </a:r>
          </a:p>
          <a:p>
            <a:pPr marL="118872" indent="0">
              <a:buNone/>
            </a:pPr>
            <a:endParaRPr lang="en-US" dirty="0">
              <a:latin typeface="Times New Roman" panose="02020603050405020304" pitchFamily="18" charset="0"/>
              <a:cs typeface="Times New Roman" panose="02020603050405020304" pitchFamily="18" charset="0"/>
            </a:endParaRPr>
          </a:p>
          <a:p>
            <a:pPr marL="118872" indent="0">
              <a:buNone/>
            </a:pPr>
            <a:r>
              <a:rPr lang="en-US" dirty="0" smtClean="0">
                <a:latin typeface="Times New Roman" panose="02020603050405020304" pitchFamily="18" charset="0"/>
                <a:cs typeface="Times New Roman" panose="02020603050405020304" pitchFamily="18" charset="0"/>
              </a:rPr>
              <a:t>Psalm 14:1</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11674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0"/>
            <a:ext cx="10668000" cy="4572000"/>
          </a:xfrm>
        </p:spPr>
        <p:txBody>
          <a:bodyPr>
            <a:noAutofit/>
          </a:bodyPr>
          <a:lstStyle/>
          <a:p>
            <a:r>
              <a:rPr lang="en-US" sz="4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…..Behold</a:t>
            </a:r>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 say to you, lift up your eyes and look at the fields, for they are already white for harvest</a:t>
            </a:r>
            <a:r>
              <a:rPr lang="en-US" sz="4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br>
              <a:rPr lang="en-US" sz="4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John 4:35</a:t>
            </a:r>
            <a:endPar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426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Your </a:t>
            </a: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Friends Need You</a:t>
            </a:r>
            <a:r>
              <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a:latin typeface="Times New Roman" panose="02020603050405020304" pitchFamily="18" charset="0"/>
                <a:cs typeface="Times New Roman" panose="02020603050405020304" pitchFamily="18" charset="0"/>
              </a:rPr>
              <a:t>The righteous should choose his friends carefully,</a:t>
            </a:r>
          </a:p>
          <a:p>
            <a:pPr marL="118872" indent="0">
              <a:buNone/>
            </a:pPr>
            <a:r>
              <a:rPr lang="en-US" dirty="0">
                <a:latin typeface="Times New Roman" panose="02020603050405020304" pitchFamily="18" charset="0"/>
                <a:cs typeface="Times New Roman" panose="02020603050405020304" pitchFamily="18" charset="0"/>
              </a:rPr>
              <a:t>For the way of the wicked leads them </a:t>
            </a:r>
            <a:r>
              <a:rPr lang="en-US" dirty="0" smtClean="0">
                <a:latin typeface="Times New Roman" panose="02020603050405020304" pitchFamily="18" charset="0"/>
                <a:cs typeface="Times New Roman" panose="02020603050405020304" pitchFamily="18" charset="0"/>
              </a:rPr>
              <a:t>astray.</a:t>
            </a:r>
          </a:p>
          <a:p>
            <a:pPr marL="118872" indent="0">
              <a:buNone/>
            </a:pPr>
            <a:endParaRPr lang="en-US" dirty="0" smtClean="0">
              <a:latin typeface="Times New Roman" panose="02020603050405020304" pitchFamily="18" charset="0"/>
              <a:cs typeface="Times New Roman" panose="02020603050405020304" pitchFamily="18" charset="0"/>
            </a:endParaRPr>
          </a:p>
          <a:p>
            <a:pPr marL="118872" indent="0">
              <a:buNone/>
            </a:pPr>
            <a:r>
              <a:rPr lang="en-US" dirty="0" smtClean="0">
                <a:latin typeface="Times New Roman" panose="02020603050405020304" pitchFamily="18" charset="0"/>
                <a:cs typeface="Times New Roman" panose="02020603050405020304" pitchFamily="18" charset="0"/>
              </a:rPr>
              <a:t>Proverbs 12:26</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0534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Your </a:t>
            </a: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Family Needs You</a:t>
            </a:r>
            <a:r>
              <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a:latin typeface="Times New Roman" panose="02020603050405020304" pitchFamily="18" charset="0"/>
                <a:cs typeface="Times New Roman" panose="02020603050405020304" pitchFamily="18" charset="0"/>
              </a:rPr>
              <a:t>“And these words which I command you today shall be in your heart. </a:t>
            </a:r>
            <a:r>
              <a:rPr lang="en-US" dirty="0" smtClean="0">
                <a:latin typeface="Times New Roman" panose="02020603050405020304" pitchFamily="18" charset="0"/>
                <a:cs typeface="Times New Roman" panose="02020603050405020304" pitchFamily="18" charset="0"/>
              </a:rPr>
              <a:t>You </a:t>
            </a:r>
            <a:r>
              <a:rPr lang="en-US" dirty="0">
                <a:latin typeface="Times New Roman" panose="02020603050405020304" pitchFamily="18" charset="0"/>
                <a:cs typeface="Times New Roman" panose="02020603050405020304" pitchFamily="18" charset="0"/>
              </a:rPr>
              <a:t>shall teach them diligently to your children, and shall talk of them when you sit in your house, when you walk by the way, when you lie down, and when you rise up.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6527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Your </a:t>
            </a: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Family Needs You</a:t>
            </a:r>
            <a:r>
              <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a:latin typeface="Times New Roman" panose="02020603050405020304" pitchFamily="18" charset="0"/>
                <a:cs typeface="Times New Roman" panose="02020603050405020304" pitchFamily="18" charset="0"/>
              </a:rPr>
              <a:t>You shall bind them as a sign on your hand, and they shall be as frontlets between your eyes. You shall write them on the doorposts of your house and on your gates. </a:t>
            </a:r>
            <a:endParaRPr lang="en-US" dirty="0" smtClean="0">
              <a:latin typeface="Times New Roman" panose="02020603050405020304" pitchFamily="18" charset="0"/>
              <a:cs typeface="Times New Roman" panose="02020603050405020304" pitchFamily="18" charset="0"/>
            </a:endParaRPr>
          </a:p>
          <a:p>
            <a:pPr marL="118872" indent="0">
              <a:buNone/>
            </a:pPr>
            <a:endParaRPr lang="en-US" dirty="0">
              <a:latin typeface="Times New Roman" panose="02020603050405020304" pitchFamily="18" charset="0"/>
              <a:cs typeface="Times New Roman" panose="02020603050405020304" pitchFamily="18" charset="0"/>
            </a:endParaRPr>
          </a:p>
          <a:p>
            <a:pPr marL="118872" indent="0">
              <a:buNone/>
            </a:pPr>
            <a:r>
              <a:rPr lang="en-US" dirty="0" smtClean="0">
                <a:latin typeface="Times New Roman" panose="02020603050405020304" pitchFamily="18" charset="0"/>
                <a:cs typeface="Times New Roman" panose="02020603050405020304" pitchFamily="18" charset="0"/>
              </a:rPr>
              <a:t>Deuteronomy </a:t>
            </a:r>
            <a:r>
              <a:rPr lang="en-US" dirty="0">
                <a:latin typeface="Times New Roman" panose="02020603050405020304" pitchFamily="18" charset="0"/>
                <a:cs typeface="Times New Roman" panose="02020603050405020304" pitchFamily="18" charset="0"/>
              </a:rPr>
              <a:t>6:6-9</a:t>
            </a:r>
          </a:p>
        </p:txBody>
      </p:sp>
    </p:spTree>
    <p:extLst>
      <p:ext uri="{BB962C8B-B14F-4D97-AF65-F5344CB8AC3E}">
        <p14:creationId xmlns:p14="http://schemas.microsoft.com/office/powerpoint/2010/main" val="2753978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World Needs You</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smtClean="0">
                <a:latin typeface="Times New Roman" panose="02020603050405020304" pitchFamily="18" charset="0"/>
                <a:cs typeface="Times New Roman" panose="02020603050405020304" pitchFamily="18" charset="0"/>
              </a:rPr>
              <a:t>The world has forgotten what is right and wrong.</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8951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World Needs You</a:t>
            </a:r>
            <a:endParaRPr lang="en-US"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182880" y="1200151"/>
            <a:ext cx="10607040" cy="3600450"/>
          </a:xfrm>
        </p:spPr>
        <p:txBody>
          <a:bodyPr>
            <a:normAutofit/>
          </a:bodyPr>
          <a:lstStyle/>
          <a:p>
            <a:pPr marL="118872" indent="0">
              <a:buNone/>
            </a:pPr>
            <a:r>
              <a:rPr lang="en-US" dirty="0">
                <a:latin typeface="Times New Roman" panose="02020603050405020304" pitchFamily="18" charset="0"/>
                <a:cs typeface="Times New Roman" panose="02020603050405020304" pitchFamily="18" charset="0"/>
              </a:rPr>
              <a:t>Woe to those who call evil good, and good evil;</a:t>
            </a:r>
          </a:p>
          <a:p>
            <a:pPr marL="118872" indent="0">
              <a:buNone/>
            </a:pPr>
            <a:r>
              <a:rPr lang="en-US" dirty="0">
                <a:latin typeface="Times New Roman" panose="02020603050405020304" pitchFamily="18" charset="0"/>
                <a:cs typeface="Times New Roman" panose="02020603050405020304" pitchFamily="18" charset="0"/>
              </a:rPr>
              <a:t>Who put darkness for light, and light for darkness;</a:t>
            </a:r>
          </a:p>
          <a:p>
            <a:pPr marL="118872" indent="0">
              <a:buNone/>
            </a:pPr>
            <a:r>
              <a:rPr lang="en-US" dirty="0">
                <a:latin typeface="Times New Roman" panose="02020603050405020304" pitchFamily="18" charset="0"/>
                <a:cs typeface="Times New Roman" panose="02020603050405020304" pitchFamily="18" charset="0"/>
              </a:rPr>
              <a:t>Who put bitter for sweet, and sweet for bitter</a:t>
            </a:r>
            <a:r>
              <a:rPr lang="en-US" dirty="0" smtClean="0">
                <a:latin typeface="Times New Roman" panose="02020603050405020304" pitchFamily="18" charset="0"/>
                <a:cs typeface="Times New Roman" panose="02020603050405020304" pitchFamily="18" charset="0"/>
              </a:rPr>
              <a:t>!</a:t>
            </a:r>
          </a:p>
          <a:p>
            <a:pPr marL="118872" indent="0">
              <a:buNone/>
            </a:pPr>
            <a:endParaRPr lang="en-US" dirty="0">
              <a:latin typeface="Times New Roman" panose="02020603050405020304" pitchFamily="18" charset="0"/>
              <a:cs typeface="Times New Roman" panose="02020603050405020304" pitchFamily="18" charset="0"/>
            </a:endParaRPr>
          </a:p>
          <a:p>
            <a:pPr marL="118872" indent="0">
              <a:buNone/>
            </a:pPr>
            <a:r>
              <a:rPr lang="en-US" dirty="0" smtClean="0">
                <a:latin typeface="Times New Roman" panose="02020603050405020304" pitchFamily="18" charset="0"/>
                <a:cs typeface="Times New Roman" panose="02020603050405020304" pitchFamily="18" charset="0"/>
              </a:rPr>
              <a:t>Isaiah 5:20</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138654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deshow">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280</TotalTime>
  <Words>1594</Words>
  <Application>Microsoft Office PowerPoint</Application>
  <PresentationFormat>Custom</PresentationFormat>
  <Paragraphs>129</Paragraphs>
  <Slides>40</Slides>
  <Notes>0</Notes>
  <HiddenSlides>0</HiddenSlides>
  <MMClips>0</MMClips>
  <ScaleCrop>false</ScaleCrop>
  <HeadingPairs>
    <vt:vector size="4" baseType="variant">
      <vt:variant>
        <vt:lpstr>Theme</vt:lpstr>
      </vt:variant>
      <vt:variant>
        <vt:i4>2</vt:i4>
      </vt:variant>
      <vt:variant>
        <vt:lpstr>Slide Titles</vt:lpstr>
      </vt:variant>
      <vt:variant>
        <vt:i4>40</vt:i4>
      </vt:variant>
    </vt:vector>
  </HeadingPairs>
  <TitlesOfParts>
    <vt:vector size="42" baseType="lpstr">
      <vt:lpstr>Tradeshow</vt:lpstr>
      <vt:lpstr>Median</vt:lpstr>
      <vt:lpstr>You Are Needed</vt:lpstr>
      <vt:lpstr>Matthew 5:13-16</vt:lpstr>
      <vt:lpstr>The World Needs Christ</vt:lpstr>
      <vt:lpstr>The World Denies Christ. </vt:lpstr>
      <vt:lpstr>Your Friends Need You. </vt:lpstr>
      <vt:lpstr>Your Family Needs You. </vt:lpstr>
      <vt:lpstr>Your Family Needs You. </vt:lpstr>
      <vt:lpstr>The World Needs You</vt:lpstr>
      <vt:lpstr>The World Needs You</vt:lpstr>
      <vt:lpstr>The World Needs You</vt:lpstr>
      <vt:lpstr>The World Needs You</vt:lpstr>
      <vt:lpstr>The World Needs You</vt:lpstr>
      <vt:lpstr>The World Needs You</vt:lpstr>
      <vt:lpstr>The World Needs You</vt:lpstr>
      <vt:lpstr>The World Needs You</vt:lpstr>
      <vt:lpstr>The World Needs You</vt:lpstr>
      <vt:lpstr>The World Needs You</vt:lpstr>
      <vt:lpstr>The World Needs You</vt:lpstr>
      <vt:lpstr>The World Needs You</vt:lpstr>
      <vt:lpstr>The World Needs You</vt:lpstr>
      <vt:lpstr>Your Family &amp; Friends Need You</vt:lpstr>
      <vt:lpstr>Your Family &amp; Friends Need You</vt:lpstr>
      <vt:lpstr>Your Family &amp; Friends Need You</vt:lpstr>
      <vt:lpstr>Your Family &amp; Friends Need You</vt:lpstr>
      <vt:lpstr>Your Family Needs You. </vt:lpstr>
      <vt:lpstr>Your Family Needs You. </vt:lpstr>
      <vt:lpstr>Your Family Needs You. </vt:lpstr>
      <vt:lpstr>We ALL have work to do.</vt:lpstr>
      <vt:lpstr>We ALL have work to do.</vt:lpstr>
      <vt:lpstr>We ALL have work to do.</vt:lpstr>
      <vt:lpstr>We ALL have work to do.</vt:lpstr>
      <vt:lpstr>We ALL have work to do.</vt:lpstr>
      <vt:lpstr>We ALL have work to do.</vt:lpstr>
      <vt:lpstr>We ALL have work to do.</vt:lpstr>
      <vt:lpstr>The World is filled with  those who can be taught</vt:lpstr>
      <vt:lpstr>PowerPoint Presentation</vt:lpstr>
      <vt:lpstr>Do not be discouraged by those who </vt:lpstr>
      <vt:lpstr>PowerPoint Presentation</vt:lpstr>
      <vt:lpstr>There are still others WHO ARE  </vt:lpstr>
      <vt:lpstr>…..Behold, I say to you, lift up your eyes and look at the fields, for they are already white for harvest!  John 4:35</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Are Needed</dc:title>
  <dc:creator>Russ</dc:creator>
  <cp:lastModifiedBy>Russ</cp:lastModifiedBy>
  <cp:revision>22</cp:revision>
  <dcterms:created xsi:type="dcterms:W3CDTF">2013-12-04T21:46:10Z</dcterms:created>
  <dcterms:modified xsi:type="dcterms:W3CDTF">2013-12-08T04:22:54Z</dcterms:modified>
</cp:coreProperties>
</file>