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0972800" cy="51435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8" y="-102"/>
      </p:cViewPr>
      <p:guideLst>
        <p:guide orient="horz" pos="162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97511" y="109728"/>
            <a:ext cx="10577779" cy="18790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57081" y="285751"/>
            <a:ext cx="9875520" cy="165735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60320" y="2114550"/>
            <a:ext cx="7872281" cy="131445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675120" y="4881753"/>
            <a:ext cx="3602736" cy="205740"/>
          </a:xfrm>
        </p:spPr>
        <p:txBody>
          <a:bodyPr vert="horz" rtlCol="0"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0366742" y="4881753"/>
            <a:ext cx="557146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920240" y="4881753"/>
            <a:ext cx="4688957" cy="20574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05979"/>
            <a:ext cx="2468880" cy="4388644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05979"/>
            <a:ext cx="722376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6070" y="1068441"/>
            <a:ext cx="96012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00154" y="2450592"/>
            <a:ext cx="8887968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851" y="373673"/>
            <a:ext cx="9326880" cy="2048256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465785"/>
            <a:ext cx="9326880" cy="1132284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675120" y="4885253"/>
            <a:ext cx="3602736" cy="205740"/>
          </a:xfrm>
        </p:spPr>
        <p:txBody>
          <a:bodyPr vert="horz" rtlCol="0"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0366742" y="4885253"/>
            <a:ext cx="557146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920240" y="4885253"/>
            <a:ext cx="4688957" cy="20574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234440"/>
            <a:ext cx="484632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234440"/>
            <a:ext cx="484632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9296" y="4885926"/>
            <a:ext cx="557146" cy="205740"/>
          </a:xfrm>
        </p:spPr>
        <p:txBody>
          <a:bodyPr/>
          <a:lstStyle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6070" y="1068441"/>
            <a:ext cx="96012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40093" y="1623912"/>
            <a:ext cx="4498848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60720" y="1623912"/>
            <a:ext cx="4498848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8961"/>
            <a:ext cx="9875520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151335"/>
            <a:ext cx="4848226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4031" y="1151335"/>
            <a:ext cx="4850130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" y="1771651"/>
            <a:ext cx="4848226" cy="2956322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771651"/>
            <a:ext cx="4850130" cy="2956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69296" y="4885926"/>
            <a:ext cx="557146" cy="205740"/>
          </a:xfrm>
        </p:spPr>
        <p:txBody>
          <a:bodyPr/>
          <a:lstStyle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9914"/>
            <a:ext cx="987552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6070" y="1068441"/>
            <a:ext cx="96012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69062" y="793242"/>
            <a:ext cx="4498848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5763" y="228600"/>
            <a:ext cx="4718304" cy="5715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55763" y="830670"/>
            <a:ext cx="4718304" cy="8001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4320" y="1657350"/>
            <a:ext cx="10399747" cy="298323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675120" y="4885253"/>
            <a:ext cx="3602736" cy="205740"/>
          </a:xfrm>
        </p:spPr>
        <p:txBody>
          <a:bodyPr vert="horz" rtlCol="0"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0366742" y="4885253"/>
            <a:ext cx="557146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920240" y="4885253"/>
            <a:ext cx="4688957" cy="20574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532" y="3543300"/>
            <a:ext cx="6583680" cy="498402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48532" y="4041703"/>
            <a:ext cx="6583680" cy="68419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65760" y="187398"/>
            <a:ext cx="10241280" cy="325755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675120" y="4881753"/>
            <a:ext cx="3602736" cy="205740"/>
          </a:xfrm>
        </p:spPr>
        <p:txBody>
          <a:bodyPr vert="horz" rtlCol="0"/>
          <a:lstStyle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0366742" y="4881753"/>
            <a:ext cx="557146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920240" y="4881753"/>
            <a:ext cx="4688957" cy="20574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97511" y="110314"/>
            <a:ext cx="10573015" cy="4924044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554480" y="4800600"/>
            <a:ext cx="5054717" cy="20574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75120" y="4800600"/>
            <a:ext cx="3602736" cy="20574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CEB6DF-9B94-4EC1-9A09-B7839D08F2A7}" type="datetimeFigureOut">
              <a:rPr lang="en-US" smtClean="0"/>
              <a:t>11/16/2013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366742" y="4885926"/>
            <a:ext cx="557146" cy="20574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A56ECF-9FC5-4367-A6F2-67F99DE8D76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48640" y="190152"/>
            <a:ext cx="9875520" cy="85725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48640" y="1234678"/>
            <a:ext cx="9875520" cy="339471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11418"/>
            <a:ext cx="10439400" cy="158115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Why I am a member of the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church of Christ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Lesson 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600" y="4095750"/>
            <a:ext cx="3986081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Galatians 1:6-9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114550"/>
            <a:ext cx="1036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Because the Bible is its only creed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5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Creeds of Men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General Council of the Assemblies of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Catechisms (Catholic)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Baptist Conventions (Bylaws)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Constitution and Canons (Episcopal)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Book of Concord, Lutheran Confessions (Lutheran)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Apostles Creed (Methodist)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7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Turning away so soon…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marvel that you are turning away so soon from Him who called you in the grace of Christ, to a different gospel,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is not another; but there are some who trouble you and want to pervert the gospel of Christ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Galatians 1:6-7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8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Turning away so soon…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didn’t take long…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marvel that you are turning away so soon from Him who called you in the grace of Christ, to a different gospel,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Galatians 1:6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3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Turning away so soon…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is not another…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not another; but there are some who trouble you and want to pervert the gospel of Christ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Galatians 1:7</a:t>
            </a:r>
          </a:p>
        </p:txBody>
      </p:sp>
    </p:spTree>
    <p:extLst>
      <p:ext uri="{BB962C8B-B14F-4D97-AF65-F5344CB8AC3E}">
        <p14:creationId xmlns:p14="http://schemas.microsoft.com/office/powerpoint/2010/main" val="261770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even if we…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even if we, or an angel from heaven, preach any other gospel to you than what we have preached to you, let him be accursed.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have said before, so now I say again, if anyone preaches any other gospel to you than what you have received, let him be accursed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– Galatians 1:8-9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1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even if we…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matter who brings it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even if we, or an angel from heaven, preach any other gospel to you than what we have preached to you, let him be accursed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– Galatians 1:8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6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even if we…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we have said before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have said before, so now I say again, if anyone preaches any other gospel to you than what you have received, let him be accursed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– Galatians 1:9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62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even if we…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we have said before…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is God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Our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forever and ever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 be our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guide Even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death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– Psalm 48:14</a:t>
            </a:r>
          </a:p>
        </p:txBody>
      </p:sp>
    </p:spTree>
    <p:extLst>
      <p:ext uri="{BB962C8B-B14F-4D97-AF65-F5344CB8AC3E}">
        <p14:creationId xmlns:p14="http://schemas.microsoft.com/office/powerpoint/2010/main" val="18772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even if we…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do I now persuade men, or God?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I now persuade men, or God? Or do I seek to please men? For if I still pleased men, I would not be a bondservant of Christ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– Galatians 1:10</a:t>
            </a:r>
          </a:p>
        </p:txBody>
      </p:sp>
    </p:spTree>
    <p:extLst>
      <p:ext uri="{BB962C8B-B14F-4D97-AF65-F5344CB8AC3E}">
        <p14:creationId xmlns:p14="http://schemas.microsoft.com/office/powerpoint/2010/main" val="147840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Word…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came through the revelation of Jesus Christ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I make known to you, brethren, that the gospel which was preached by me is not according to man.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I neither received it from man, nor was I taught it, but it came through the revelation of Jesus Christ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Galatians 1:11-12</a:t>
            </a:r>
          </a:p>
        </p:txBody>
      </p:sp>
    </p:spTree>
    <p:extLst>
      <p:ext uri="{BB962C8B-B14F-4D97-AF65-F5344CB8AC3E}">
        <p14:creationId xmlns:p14="http://schemas.microsoft.com/office/powerpoint/2010/main" val="264379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ONLINE WHO ARE TAKING</a:t>
            </a:r>
            <a:b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“THE CHALLENGE”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along in your Bibles with us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we study together.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75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Word…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came through the revelation of Jesus Christ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Since these commands came through Christ they are all we need.</a:t>
            </a:r>
          </a:p>
        </p:txBody>
      </p:sp>
    </p:spTree>
    <p:extLst>
      <p:ext uri="{BB962C8B-B14F-4D97-AF65-F5344CB8AC3E}">
        <p14:creationId xmlns:p14="http://schemas.microsoft.com/office/powerpoint/2010/main" val="108962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Word…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Since these commands came through Christ they are all we need.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Scripture is given by inspiration of God, and is profitable for doctrine, for reproof, for correction, for instruction in righteousness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Timothy 3:16</a:t>
            </a:r>
          </a:p>
        </p:txBody>
      </p:sp>
    </p:spTree>
    <p:extLst>
      <p:ext uri="{BB962C8B-B14F-4D97-AF65-F5344CB8AC3E}">
        <p14:creationId xmlns:p14="http://schemas.microsoft.com/office/powerpoint/2010/main" val="5408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69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the Bible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creed book?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 16:15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said to them, " Go into all the world and preach the gospel to every creature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“the gospel”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4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Romans 1:16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am not ashamed of the gospel of Christ, for it is the power of God to salvation for everyone who believes, for the Jew first and also for the Greek.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Galatians 1:7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not another; but there are some who trouble you and want to pervert the gospel of Christ.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faith is founded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faith comes by hearing, and hearing by the word of God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Romans 10:17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6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faith is founded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Faith is based on God’s word and only His word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Creeds of Men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vain they worship Me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Teaching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doctrines the commandments of men.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‘”   Matthew 15:9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5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faith is founded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Creeds of Men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Nor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there salvation in any other, for there is no other name under heaven given among men by which we must be saved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.“ Acts 4:12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9875520" cy="8572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faith is founded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Creeds of Men – What is taught but is rarely mentioned in denominations.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8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768</Words>
  <Application>Microsoft Office PowerPoint</Application>
  <PresentationFormat>Custom</PresentationFormat>
  <Paragraphs>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Foundry</vt:lpstr>
      <vt:lpstr>Why I am a member of the  church of Christ   Lesson 3</vt:lpstr>
      <vt:lpstr>THOSE ONLINE WHO ARE TAKING  “THE CHALLENGE”</vt:lpstr>
      <vt:lpstr>Mark 16:15</vt:lpstr>
      <vt:lpstr>Romans 1:16</vt:lpstr>
      <vt:lpstr>Galatians 1:7</vt:lpstr>
      <vt:lpstr>Our faith is founded</vt:lpstr>
      <vt:lpstr>Our faith is founded</vt:lpstr>
      <vt:lpstr>Our faith is founded</vt:lpstr>
      <vt:lpstr>Our faith is founded</vt:lpstr>
      <vt:lpstr>Creeds of Men</vt:lpstr>
      <vt:lpstr>Turning away so soon…</vt:lpstr>
      <vt:lpstr>Turning away so soon…</vt:lpstr>
      <vt:lpstr>Turning away so soon…</vt:lpstr>
      <vt:lpstr>But even if we…</vt:lpstr>
      <vt:lpstr>But even if we…</vt:lpstr>
      <vt:lpstr>But even if we…</vt:lpstr>
      <vt:lpstr>But even if we…</vt:lpstr>
      <vt:lpstr>But even if we…</vt:lpstr>
      <vt:lpstr>The Word…</vt:lpstr>
      <vt:lpstr>The Word…</vt:lpstr>
      <vt:lpstr>The Word…</vt:lpstr>
      <vt:lpstr>Is the Bible your creed book?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am a member of the church of Christ because the Bible is its only creed</dc:title>
  <dc:creator>Russ</dc:creator>
  <cp:lastModifiedBy>Russ</cp:lastModifiedBy>
  <cp:revision>14</cp:revision>
  <dcterms:created xsi:type="dcterms:W3CDTF">2013-11-11T22:37:37Z</dcterms:created>
  <dcterms:modified xsi:type="dcterms:W3CDTF">2013-11-17T03:13:37Z</dcterms:modified>
</cp:coreProperties>
</file>