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85" r:id="rId18"/>
    <p:sldId id="286" r:id="rId19"/>
    <p:sldId id="287" r:id="rId20"/>
    <p:sldId id="288" r:id="rId21"/>
    <p:sldId id="289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50" y="-90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028700"/>
            <a:ext cx="941832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628900"/>
            <a:ext cx="768096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822960" y="2548890"/>
            <a:ext cx="941832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57200"/>
            <a:ext cx="246888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57200"/>
            <a:ext cx="722376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771651"/>
            <a:ext cx="932688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70149"/>
            <a:ext cx="932688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77824" y="3449574"/>
            <a:ext cx="941832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255014"/>
            <a:ext cx="484632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55014"/>
            <a:ext cx="484632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57300"/>
            <a:ext cx="4718304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828800"/>
            <a:ext cx="471830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6" y="1257300"/>
            <a:ext cx="4718304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6" y="1828800"/>
            <a:ext cx="471830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20941" y="3034189"/>
            <a:ext cx="3531870" cy="95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94060"/>
            <a:ext cx="2567635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0" y="594060"/>
            <a:ext cx="6858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597915"/>
            <a:ext cx="2567635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239275" y="2684797"/>
            <a:ext cx="4183380" cy="190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594360"/>
            <a:ext cx="2571216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30332" y="628651"/>
            <a:ext cx="7085268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600200"/>
            <a:ext cx="2567635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109728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00050"/>
            <a:ext cx="987552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0"/>
            <a:ext cx="987552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9728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3716"/>
            <a:ext cx="347472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8CE316-009A-4064-AC02-988526147C3B}" type="datetimeFigureOut">
              <a:rPr lang="en-US" smtClean="0"/>
              <a:t>12/29/2013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13716"/>
            <a:ext cx="493776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13716"/>
            <a:ext cx="128016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058D571-9F18-46C2-9503-B6246FD9A7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5750"/>
            <a:ext cx="10820400" cy="233838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 am a member of the church of Christ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9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teaches miraculous gifts 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ceased.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13:8-10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reveal all Truth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to Remembrance</a:t>
            </a:r>
          </a:p>
        </p:txBody>
      </p:sp>
    </p:spTree>
    <p:extLst>
      <p:ext uri="{BB962C8B-B14F-4D97-AF65-F5344CB8AC3E}">
        <p14:creationId xmlns:p14="http://schemas.microsoft.com/office/powerpoint/2010/main" val="19341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Helper, the Holy Spirit, whom the Father will send in My name, He will teach you all things, and bring to your remembrance all things that I said to you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John 14:26</a:t>
            </a:r>
          </a:p>
        </p:txBody>
      </p:sp>
    </p:spTree>
    <p:extLst>
      <p:ext uri="{BB962C8B-B14F-4D97-AF65-F5344CB8AC3E}">
        <p14:creationId xmlns:p14="http://schemas.microsoft.com/office/powerpoint/2010/main" val="250153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of these things, charging them before the Lord not to strive about words to no profit, to the ruin of the hearers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 Timothy 2:14</a:t>
            </a:r>
          </a:p>
        </p:txBody>
      </p:sp>
    </p:spTree>
    <p:extLst>
      <p:ext uri="{BB962C8B-B14F-4D97-AF65-F5344CB8AC3E}">
        <p14:creationId xmlns:p14="http://schemas.microsoft.com/office/powerpoint/2010/main" val="365314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reveal all Truth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bring to Remembrance</a:t>
            </a:r>
          </a:p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confirm the Truth</a:t>
            </a:r>
          </a:p>
        </p:txBody>
      </p:sp>
    </p:spTree>
    <p:extLst>
      <p:ext uri="{BB962C8B-B14F-4D97-AF65-F5344CB8AC3E}">
        <p14:creationId xmlns:p14="http://schemas.microsoft.com/office/powerpoint/2010/main" val="380051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"to make firm, establish, make secure",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these signs will follow those who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believe:In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name they will cast out demons; they will speak with new tongues; 18 they will take up serpents; and if they drink anything deadly, it will by no means hurt them; they will lay hands on the sick, and they will recover."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then, after the Lord had spoken to them, He was received up into heaven, and sat down at the right hand of God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they went out and preached everywhere, the Lord working with them and confirming the word through the accompanying signs. Amen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16:17-20</a:t>
            </a:r>
          </a:p>
        </p:txBody>
      </p:sp>
    </p:spTree>
    <p:extLst>
      <p:ext uri="{BB962C8B-B14F-4D97-AF65-F5344CB8AC3E}">
        <p14:creationId xmlns:p14="http://schemas.microsoft.com/office/powerpoint/2010/main" val="21104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we escape if we neglect so great a salvation, which at the first began to be spoken by the Lord, and was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us by those who heard Him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Hebrews 2:3</a:t>
            </a:r>
          </a:p>
        </p:txBody>
      </p:sp>
    </p:spTree>
    <p:extLst>
      <p:ext uri="{BB962C8B-B14F-4D97-AF65-F5344CB8AC3E}">
        <p14:creationId xmlns:p14="http://schemas.microsoft.com/office/powerpoint/2010/main" val="62524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the ability to perform miracles?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Apostles 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Day of Pentecost had fully come, they were all with one accord in one place.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suddenly there came a sound from heaven, as of a rushing mighty wind, and it filled the whole house where they were sitting.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appeared to them divided tongues, as of fire, and one sat upon each of them.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all filled with the Holy Spirit and began to speak with other tongues, as the Spirit gave them utterance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Acts 2:1-4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6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13:8-10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 never fails. But whether there are prophecies, they will fail; whether there are tongues, they will cease; whether there is knowledge, it will vanish away.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in part and we prophesy in part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when that which is perfect has come, then that which is in part will be done away.</a:t>
            </a:r>
          </a:p>
        </p:txBody>
      </p:sp>
    </p:spTree>
    <p:extLst>
      <p:ext uri="{BB962C8B-B14F-4D97-AF65-F5344CB8AC3E}">
        <p14:creationId xmlns:p14="http://schemas.microsoft.com/office/powerpoint/2010/main" val="1140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the ability to perform miracles?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Apostles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whom the apostles laid their hands on to receive the gifts of the Holy Spirit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4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Simon saw that through the laying on of the apostles ' hands the Holy Spirit was given, he offered them money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Acts 8:18</a:t>
            </a:r>
          </a:p>
        </p:txBody>
      </p:sp>
    </p:spTree>
    <p:extLst>
      <p:ext uri="{BB962C8B-B14F-4D97-AF65-F5344CB8AC3E}">
        <p14:creationId xmlns:p14="http://schemas.microsoft.com/office/powerpoint/2010/main" val="216475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fails. But whether there are prophecies, they will fail; whether there are tongues, they will cease; whether there is knowledge, it will vanish away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Corinthians 13:8</a:t>
            </a:r>
          </a:p>
        </p:txBody>
      </p:sp>
    </p:spTree>
    <p:extLst>
      <p:ext uri="{BB962C8B-B14F-4D97-AF65-F5344CB8AC3E}">
        <p14:creationId xmlns:p14="http://schemas.microsoft.com/office/powerpoint/2010/main" val="23397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"Fail" "to render idle, unemployed, inactive, inoperative, to cause to cease, put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do away with, annul, abolish". (Thayer page 336)</a:t>
            </a:r>
          </a:p>
        </p:txBody>
      </p:sp>
    </p:spTree>
    <p:extLst>
      <p:ext uri="{BB962C8B-B14F-4D97-AF65-F5344CB8AC3E}">
        <p14:creationId xmlns:p14="http://schemas.microsoft.com/office/powerpoint/2010/main" val="39602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fails. But whether there are prophecies, they will fail; whether there are tongues, they will cease; whether there is knowledge, it will vanish away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Corinthians 13:8</a:t>
            </a:r>
          </a:p>
        </p:txBody>
      </p:sp>
    </p:spTree>
    <p:extLst>
      <p:ext uri="{BB962C8B-B14F-4D97-AF65-F5344CB8AC3E}">
        <p14:creationId xmlns:p14="http://schemas.microsoft.com/office/powerpoint/2010/main" val="37337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cease" "to cease, leave off".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fails. But whether there are prophecies, they will fail; whether there are tongues, they will cease; whether there is knowledge, it will vanish away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Corinthians 13:8</a:t>
            </a:r>
          </a:p>
        </p:txBody>
      </p:sp>
    </p:spTree>
    <p:extLst>
      <p:ext uri="{BB962C8B-B14F-4D97-AF65-F5344CB8AC3E}">
        <p14:creationId xmlns:p14="http://schemas.microsoft.com/office/powerpoint/2010/main" val="22481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"Vanish away" "To cease, pass away, be done away".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we know in part and we prophesy in part.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that which is perfect has come, then that which is in part will be done away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 Corinthians 13:9-10</a:t>
            </a:r>
          </a:p>
        </p:txBody>
      </p:sp>
    </p:spTree>
    <p:extLst>
      <p:ext uri="{BB962C8B-B14F-4D97-AF65-F5344CB8AC3E}">
        <p14:creationId xmlns:p14="http://schemas.microsoft.com/office/powerpoint/2010/main" val="38053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Perfect" "brought to its end, finish, wanting nothing necessary to    completeness; perfect: full grown, adult; of full age, mature". (Thayer page 618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"Signifies having reached its end, finished, complete, perfect.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4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 will examine tonight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What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miracles.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purpose of miracles.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duration of miracles.</a:t>
            </a:r>
          </a:p>
        </p:txBody>
      </p:sp>
    </p:spTree>
    <p:extLst>
      <p:ext uri="{BB962C8B-B14F-4D97-AF65-F5344CB8AC3E}">
        <p14:creationId xmlns:p14="http://schemas.microsoft.com/office/powerpoint/2010/main" val="202125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Scripture is given by inspiration of God, and is profitable for doctrine, for reproof, for correction, for instruction in righteousness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man of God may be complete, thoroughly equipped for every good work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 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59704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His divine power has given to us all things that pertain to life and godliness, through the knowledge of Him who called us by glory and virtue,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 Peter 1:3</a:t>
            </a:r>
          </a:p>
        </p:txBody>
      </p:sp>
    </p:spTree>
    <p:extLst>
      <p:ext uri="{BB962C8B-B14F-4D97-AF65-F5344CB8AC3E}">
        <p14:creationId xmlns:p14="http://schemas.microsoft.com/office/powerpoint/2010/main" val="312390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others have said &amp; implied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have said that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 of Christ teaches and believes that the Holy Spirit is “dead” that it suddenly stopped working after the time of the apostles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statement implies that the Holy Spirit must be “dead” if its not working in a miraculous sense.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others have said &amp; implied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also reveal their teachings and feelings about faith, and how many have their faith based only on the miraculous.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miraculous acts of the Spirit they cannot believe in God.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 Familiar?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Pharisees came out and began to dispute with Him, seeking from Him a sign from heaven, testing Him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He sighed deeply in His spirit, and said, " Why does this generation seek a sign? Assuredly, I say to you, no sign shall be given to this generation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Mark 8:11-12</a:t>
            </a:r>
          </a:p>
        </p:txBody>
      </p:sp>
    </p:spTree>
    <p:extLst>
      <p:ext uri="{BB962C8B-B14F-4D97-AF65-F5344CB8AC3E}">
        <p14:creationId xmlns:p14="http://schemas.microsoft.com/office/powerpoint/2010/main" val="115515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miracle?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What some consider a miracle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 Many consider a miracle as anything that cannot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explained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A surprising turn of events or sudden reversal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situation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condition.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miracle?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Miracle defined in Biblical terms.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"A sign consisting of a wonder or miracle, an event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contrary to the usual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nature".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327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miracle?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" an unusual occurrence transcending the common course of nature". (Thayer)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"Power, inherit ability, is used of works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supernatural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and character, such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could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produced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natural agents and means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(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Vines Vol. 3, page 75)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0477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reveal all Truth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Helper, the Holy Spirit, whom the Father will send in My name, He will teach you all things, and bring to your remembrance all things that I said to you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John 14:26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0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reveal all Truth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I still have many things to say to you, but you cannot bear them now.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when He, the Spirit of truth, has come, He will guide you into all truth; for He will not speak on His own authority, but whatever He hears He will speak; and He will tell you things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come. 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glorify Me, for He will take of what is Mine and declare it to you.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0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" end="3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0" end="3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Miracles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107442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that the Father has are Mine. Therefore I said that He will take of Mine and declare it to you.–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16:12-15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5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</TotalTime>
  <Words>1313</Words>
  <Application>Microsoft Office PowerPoint</Application>
  <PresentationFormat>Custom</PresentationFormat>
  <Paragraphs>106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Why I am a member of the church of Christ Lesson 9 Because it teaches miraculous gifts  have ceased.</vt:lpstr>
      <vt:lpstr>1 Corinthians 13:8-10</vt:lpstr>
      <vt:lpstr>What we will examine tonight</vt:lpstr>
      <vt:lpstr>What is a miracle?</vt:lpstr>
      <vt:lpstr>What is a miracle?</vt:lpstr>
      <vt:lpstr>What is a miracle?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Purpose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The Duration of Miracles</vt:lpstr>
      <vt:lpstr>What others have said &amp; implied</vt:lpstr>
      <vt:lpstr>What others have said &amp; implied</vt:lpstr>
      <vt:lpstr>Sound Familiar?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am a member of the church of Christ Lesson 9 Because it teaches miraculous gifts  have ceased.</dc:title>
  <dc:creator>Russ</dc:creator>
  <cp:lastModifiedBy>Russ</cp:lastModifiedBy>
  <cp:revision>11</cp:revision>
  <dcterms:created xsi:type="dcterms:W3CDTF">2013-12-25T22:28:07Z</dcterms:created>
  <dcterms:modified xsi:type="dcterms:W3CDTF">2013-12-29T22:22:01Z</dcterms:modified>
</cp:coreProperties>
</file>