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5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1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5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42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87468"/>
            <a:ext cx="7315200" cy="194626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74898"/>
            <a:ext cx="7315200" cy="85847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3179"/>
            <a:ext cx="7315200" cy="970194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98823"/>
            <a:ext cx="7315200" cy="8238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057400"/>
            <a:ext cx="3566160" cy="26951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057401"/>
            <a:ext cx="3566160" cy="26967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057400"/>
            <a:ext cx="336499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057400"/>
            <a:ext cx="336206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537460"/>
            <a:ext cx="3566160" cy="2215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537460"/>
            <a:ext cx="3566160" cy="2215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69022"/>
            <a:ext cx="2950936" cy="162976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370032"/>
            <a:ext cx="4207848" cy="3357461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5822"/>
            <a:ext cx="2950936" cy="1684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40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2953512" cy="1632204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14500"/>
            <a:ext cx="4038600" cy="25146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4952"/>
            <a:ext cx="2953512" cy="16870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1" y="1370032"/>
            <a:ext cx="1492499" cy="33633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370032"/>
            <a:ext cx="5241476" cy="33633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3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2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6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9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3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0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8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430355"/>
            <a:ext cx="86236" cy="42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430355"/>
            <a:ext cx="576072" cy="42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77375"/>
            <a:ext cx="7315200" cy="2654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411597"/>
            <a:ext cx="1189132" cy="223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77D3BBA-47E6-4515-B206-31B3F4788AA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6" y="411598"/>
            <a:ext cx="941203" cy="226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006DCDF-4111-40B3-91E9-5A43190AD12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9" y="641968"/>
            <a:ext cx="2246489" cy="22592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10251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should I do with the Word?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13144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Psalm 119:41-48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887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hope in it.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But sanctify the Lord God in your hearts, and always be ready to give a defense to everyone who asks you a reason for the hope that is in you, with meekness and fear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Peter 3:15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382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keep it.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 So shall I keep Your law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continually, Forever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ever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119:44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231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keep it.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Her ways are ways of pleasantness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her paths are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peace.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Proverbs 3:17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778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seek it.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And I will walk at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liberty, For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seek Your precepts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119:45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090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seek it.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For in Christ Jesus neither circumcision nor uncircumcision avails anything, but faith working through love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Galatians 5:6</a:t>
            </a:r>
          </a:p>
          <a:p>
            <a:pPr marL="4572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31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seek it.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 And you shall know the truth, and the truth shall make you free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 John 8:32</a:t>
            </a:r>
          </a:p>
          <a:p>
            <a:pPr marL="4572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 Therefore if the Son makes you free, you shall be free indeed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John 8:36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02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speak it, even in high places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 I will speak of Your testimonies also before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kings, 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not be ashamed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119:46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718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speak it, even in high places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You will be brought before governors and kings for My sake, as a testimony to them and to the Gentiles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Matthew 10:18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511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</a:t>
            </a:r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delight in it.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 And I will delight myself 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commandments, Which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love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119:47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085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</a:t>
            </a:r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delight in it.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Delight yourself also in the Lord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shall give you the desires of your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heart.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37:4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88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be saved by it.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 Let Your mercies come also to me, O Lord —Your salvation according to Your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119:41</a:t>
            </a:r>
          </a:p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lay aside all filthiness and overflow of wickedness, and receive with meekness the implanted word, which is able to save your souls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James 1:21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136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</a:t>
            </a:r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delight in it.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 But He said to them, " I have food to eat of which you do not know."33 Therefore the disciples said to one another, "Has anyone brought Him anything to eat?"34 Jesus said to them, " My food is to do the will of Him who sent Me, and to finish His work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4:32-34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217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</a:t>
            </a:r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delight in it.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and the peace of God, which surpasses all understanding, will guard your hearts and minds through Christ Jesus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Philippians 4:7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743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respect it and meditate upon it.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 My hands also I will lift up to Your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commandments, Which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love, 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meditate on Your statutes.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119:48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700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respect it and meditate upon it.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But Abram said to the king of Sodom, "I have raised my hand to the Lord, God Most High, the Possessor of heaven and earth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Genesis 14:22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620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72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be saved by it.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and with all unrighteous deception among those who perish, because they did not receive the love of the truth, that they might be saved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Thessalonians 2:10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594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trust it.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shall I have an answer for him who reproaches me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trust in Your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word.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119:42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65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trust it.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shall I have an answer for him who reproaches me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trust in Your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word.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119:42</a:t>
            </a:r>
          </a:p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Thus says the Lord:" Cursed is the man who trusts 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 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makes flesh his strength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Whose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 departs from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Lord. Jeremiah 17:5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79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trust it.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He who trusts in his own heart is a fool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whoever walks wisely will be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delivered.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Proverbs 28:26</a:t>
            </a:r>
          </a:p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Trust in the Lord with all your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heart,And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lean not on your own understanding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Proverbs 3:5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5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hope in it.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 And take not the word of truth utterly out of my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mouth, For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hoped in Your ordinances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119:43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94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hope in it.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Blessed be the God and Father of our Lord Jesus Christ, who according to His abundant mercy has begotten us again to a living hope through the resurrection of Jesus Christ from the dead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Peter 1:3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775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1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hope in it.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Since you have purified your souls in obeying the truth through the Spirit in sincere love of the brethren, love one another fervently with a pure heart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Peter 1:22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63360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pectiv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32</TotalTime>
  <Words>810</Words>
  <Application>Microsoft Office PowerPoint</Application>
  <PresentationFormat>On-screen Show (16:9)</PresentationFormat>
  <Paragraphs>75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Perspective</vt:lpstr>
      <vt:lpstr>What should I do with the Word?</vt:lpstr>
      <vt:lpstr>We should be saved by it.</vt:lpstr>
      <vt:lpstr>We should be saved by it.</vt:lpstr>
      <vt:lpstr>We should trust it.</vt:lpstr>
      <vt:lpstr>We should trust it.</vt:lpstr>
      <vt:lpstr>We should trust it.</vt:lpstr>
      <vt:lpstr>We should hope in it.</vt:lpstr>
      <vt:lpstr>We should hope in it.</vt:lpstr>
      <vt:lpstr>We should hope in it.</vt:lpstr>
      <vt:lpstr>We should hope in it.</vt:lpstr>
      <vt:lpstr>We should keep it.</vt:lpstr>
      <vt:lpstr>We should keep it.</vt:lpstr>
      <vt:lpstr>We should seek it.</vt:lpstr>
      <vt:lpstr>We should seek it.</vt:lpstr>
      <vt:lpstr>We should seek it.</vt:lpstr>
      <vt:lpstr>We should speak it, even in high places </vt:lpstr>
      <vt:lpstr>We should speak it, even in high places </vt:lpstr>
      <vt:lpstr>We should delight in it.</vt:lpstr>
      <vt:lpstr>We should delight in it.</vt:lpstr>
      <vt:lpstr>We should delight in it.</vt:lpstr>
      <vt:lpstr>We should delight in it.</vt:lpstr>
      <vt:lpstr>We should respect it and meditate upon it. </vt:lpstr>
      <vt:lpstr>We should respect it and meditate upon it. 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should I do with the Word?</dc:title>
  <dc:creator>Russ</dc:creator>
  <cp:lastModifiedBy>Russ</cp:lastModifiedBy>
  <cp:revision>5</cp:revision>
  <dcterms:created xsi:type="dcterms:W3CDTF">2015-06-11T20:32:14Z</dcterms:created>
  <dcterms:modified xsi:type="dcterms:W3CDTF">2015-06-11T21:04:32Z</dcterms:modified>
</cp:coreProperties>
</file>