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80"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77" r:id="rId25"/>
    <p:sldId id="278"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CCBE46-5478-4128-9A10-28AA94CA069C}"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56D0D-140E-4C4A-82C9-B92191A24F34}" type="slidenum">
              <a:rPr lang="en-US" smtClean="0"/>
              <a:t>‹#›</a:t>
            </a:fld>
            <a:endParaRPr lang="en-US"/>
          </a:p>
        </p:txBody>
      </p:sp>
    </p:spTree>
    <p:extLst>
      <p:ext uri="{BB962C8B-B14F-4D97-AF65-F5344CB8AC3E}">
        <p14:creationId xmlns:p14="http://schemas.microsoft.com/office/powerpoint/2010/main" val="414781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CBE46-5478-4128-9A10-28AA94CA069C}"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56D0D-140E-4C4A-82C9-B92191A24F34}" type="slidenum">
              <a:rPr lang="en-US" smtClean="0"/>
              <a:t>‹#›</a:t>
            </a:fld>
            <a:endParaRPr lang="en-US"/>
          </a:p>
        </p:txBody>
      </p:sp>
    </p:spTree>
    <p:extLst>
      <p:ext uri="{BB962C8B-B14F-4D97-AF65-F5344CB8AC3E}">
        <p14:creationId xmlns:p14="http://schemas.microsoft.com/office/powerpoint/2010/main" val="143000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CBE46-5478-4128-9A10-28AA94CA069C}"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56D0D-140E-4C4A-82C9-B92191A24F34}" type="slidenum">
              <a:rPr lang="en-US" smtClean="0"/>
              <a:t>‹#›</a:t>
            </a:fld>
            <a:endParaRPr lang="en-US"/>
          </a:p>
        </p:txBody>
      </p:sp>
    </p:spTree>
    <p:extLst>
      <p:ext uri="{BB962C8B-B14F-4D97-AF65-F5344CB8AC3E}">
        <p14:creationId xmlns:p14="http://schemas.microsoft.com/office/powerpoint/2010/main" val="51974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CBE46-5478-4128-9A10-28AA94CA069C}"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56D0D-140E-4C4A-82C9-B92191A24F34}" type="slidenum">
              <a:rPr lang="en-US" smtClean="0"/>
              <a:t>‹#›</a:t>
            </a:fld>
            <a:endParaRPr lang="en-US"/>
          </a:p>
        </p:txBody>
      </p:sp>
    </p:spTree>
    <p:extLst>
      <p:ext uri="{BB962C8B-B14F-4D97-AF65-F5344CB8AC3E}">
        <p14:creationId xmlns:p14="http://schemas.microsoft.com/office/powerpoint/2010/main" val="153730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CBE46-5478-4128-9A10-28AA94CA069C}"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56D0D-140E-4C4A-82C9-B92191A24F34}" type="slidenum">
              <a:rPr lang="en-US" smtClean="0"/>
              <a:t>‹#›</a:t>
            </a:fld>
            <a:endParaRPr lang="en-US"/>
          </a:p>
        </p:txBody>
      </p:sp>
    </p:spTree>
    <p:extLst>
      <p:ext uri="{BB962C8B-B14F-4D97-AF65-F5344CB8AC3E}">
        <p14:creationId xmlns:p14="http://schemas.microsoft.com/office/powerpoint/2010/main" val="370902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CCBE46-5478-4128-9A10-28AA94CA069C}"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56D0D-140E-4C4A-82C9-B92191A24F34}" type="slidenum">
              <a:rPr lang="en-US" smtClean="0"/>
              <a:t>‹#›</a:t>
            </a:fld>
            <a:endParaRPr lang="en-US"/>
          </a:p>
        </p:txBody>
      </p:sp>
    </p:spTree>
    <p:extLst>
      <p:ext uri="{BB962C8B-B14F-4D97-AF65-F5344CB8AC3E}">
        <p14:creationId xmlns:p14="http://schemas.microsoft.com/office/powerpoint/2010/main" val="218179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CCBE46-5478-4128-9A10-28AA94CA069C}" type="datetimeFigureOut">
              <a:rPr lang="en-US" smtClean="0"/>
              <a:t>10/17/2015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56D0D-140E-4C4A-82C9-B92191A24F34}" type="slidenum">
              <a:rPr lang="en-US" smtClean="0"/>
              <a:t>‹#›</a:t>
            </a:fld>
            <a:endParaRPr lang="en-US"/>
          </a:p>
        </p:txBody>
      </p:sp>
    </p:spTree>
    <p:extLst>
      <p:ext uri="{BB962C8B-B14F-4D97-AF65-F5344CB8AC3E}">
        <p14:creationId xmlns:p14="http://schemas.microsoft.com/office/powerpoint/2010/main" val="335236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CCBE46-5478-4128-9A10-28AA94CA069C}" type="datetimeFigureOut">
              <a:rPr lang="en-US" smtClean="0"/>
              <a:t>10/17/2015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56D0D-140E-4C4A-82C9-B92191A24F34}" type="slidenum">
              <a:rPr lang="en-US" smtClean="0"/>
              <a:t>‹#›</a:t>
            </a:fld>
            <a:endParaRPr lang="en-US"/>
          </a:p>
        </p:txBody>
      </p:sp>
    </p:spTree>
    <p:extLst>
      <p:ext uri="{BB962C8B-B14F-4D97-AF65-F5344CB8AC3E}">
        <p14:creationId xmlns:p14="http://schemas.microsoft.com/office/powerpoint/2010/main" val="347787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CBE46-5478-4128-9A10-28AA94CA069C}" type="datetimeFigureOut">
              <a:rPr lang="en-US" smtClean="0"/>
              <a:t>10/17/2015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56D0D-140E-4C4A-82C9-B92191A24F34}" type="slidenum">
              <a:rPr lang="en-US" smtClean="0"/>
              <a:t>‹#›</a:t>
            </a:fld>
            <a:endParaRPr lang="en-US"/>
          </a:p>
        </p:txBody>
      </p:sp>
    </p:spTree>
    <p:extLst>
      <p:ext uri="{BB962C8B-B14F-4D97-AF65-F5344CB8AC3E}">
        <p14:creationId xmlns:p14="http://schemas.microsoft.com/office/powerpoint/2010/main" val="71462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CBE46-5478-4128-9A10-28AA94CA069C}"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56D0D-140E-4C4A-82C9-B92191A24F34}" type="slidenum">
              <a:rPr lang="en-US" smtClean="0"/>
              <a:t>‹#›</a:t>
            </a:fld>
            <a:endParaRPr lang="en-US"/>
          </a:p>
        </p:txBody>
      </p:sp>
    </p:spTree>
    <p:extLst>
      <p:ext uri="{BB962C8B-B14F-4D97-AF65-F5344CB8AC3E}">
        <p14:creationId xmlns:p14="http://schemas.microsoft.com/office/powerpoint/2010/main" val="3246267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CBE46-5478-4128-9A10-28AA94CA069C}"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56D0D-140E-4C4A-82C9-B92191A24F34}" type="slidenum">
              <a:rPr lang="en-US" smtClean="0"/>
              <a:t>‹#›</a:t>
            </a:fld>
            <a:endParaRPr lang="en-US"/>
          </a:p>
        </p:txBody>
      </p:sp>
    </p:spTree>
    <p:extLst>
      <p:ext uri="{BB962C8B-B14F-4D97-AF65-F5344CB8AC3E}">
        <p14:creationId xmlns:p14="http://schemas.microsoft.com/office/powerpoint/2010/main" val="415878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BCCBE46-5478-4128-9A10-28AA94CA069C}" type="datetimeFigureOut">
              <a:rPr lang="en-US" smtClean="0"/>
              <a:t>10/17/2015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56D0D-140E-4C4A-82C9-B92191A24F34}" type="slidenum">
              <a:rPr lang="en-US" smtClean="0"/>
              <a:t>‹#›</a:t>
            </a:fld>
            <a:endParaRPr lang="en-US"/>
          </a:p>
        </p:txBody>
      </p:sp>
    </p:spTree>
    <p:extLst>
      <p:ext uri="{BB962C8B-B14F-4D97-AF65-F5344CB8AC3E}">
        <p14:creationId xmlns:p14="http://schemas.microsoft.com/office/powerpoint/2010/main" val="79375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2514"/>
            <a:ext cx="8229600" cy="644236"/>
          </a:xfrm>
        </p:spPr>
        <p:txBody>
          <a:bodyPr>
            <a:noAutofit/>
          </a:bodyPr>
          <a:lstStyle/>
          <a:p>
            <a:r>
              <a:rPr lang="en-US" sz="4000" u="sng" dirty="0" smtClean="0">
                <a:solidFill>
                  <a:schemeClr val="bg1"/>
                </a:solidFill>
                <a:latin typeface="Baskerville Old Face" panose="02020602080505020303" pitchFamily="18" charset="0"/>
              </a:rPr>
              <a:t>Romans 6:12-13</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742950"/>
            <a:ext cx="8763000" cy="4191000"/>
          </a:xfrm>
        </p:spPr>
        <p:txBody>
          <a:bodyPr/>
          <a:lstStyle/>
          <a:p>
            <a:pPr marL="0" indent="0">
              <a:buNone/>
            </a:pPr>
            <a:r>
              <a:rPr lang="en-US" dirty="0" smtClean="0">
                <a:solidFill>
                  <a:schemeClr val="bg1"/>
                </a:solidFill>
                <a:latin typeface="Baskerville Old Face" panose="02020602080505020303" pitchFamily="18" charset="0"/>
              </a:rPr>
              <a:t>Therefore do not let sin reign in your mortal body, that you should obey it in its lusts. 13 And do not present your members as instruments of unrighteousness to sin, but present yourselves to God as being alive from the dead, and your members as instruments of righteousness to God.</a:t>
            </a:r>
          </a:p>
          <a:p>
            <a:pPr marL="0" indent="0">
              <a:buNone/>
            </a:pPr>
            <a:endParaRPr lang="en-US"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4142264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What does the Bible say is Repentance?</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a:bodyPr>
          <a:lstStyle/>
          <a:p>
            <a:pPr marL="0" indent="0">
              <a:buNone/>
            </a:pPr>
            <a:r>
              <a:rPr lang="en-US" dirty="0" smtClean="0">
                <a:solidFill>
                  <a:schemeClr val="bg1"/>
                </a:solidFill>
                <a:latin typeface="Baskerville Old Face" panose="02020602080505020303" pitchFamily="18" charset="0"/>
              </a:rPr>
              <a:t>O Jerusalem, wash your heart from wickedness, That you may be saved. How long shall your evil thoughts lodge within you?</a:t>
            </a:r>
          </a:p>
          <a:p>
            <a:pPr marL="0" indent="0">
              <a:buNone/>
            </a:pPr>
            <a:r>
              <a:rPr lang="en-US" dirty="0" smtClean="0">
                <a:solidFill>
                  <a:schemeClr val="bg1"/>
                </a:solidFill>
                <a:latin typeface="Baskerville Old Face" panose="02020602080505020303" pitchFamily="18" charset="0"/>
              </a:rPr>
              <a:t>Jeremiah 4:14</a:t>
            </a:r>
          </a:p>
        </p:txBody>
      </p:sp>
    </p:spTree>
    <p:extLst>
      <p:ext uri="{BB962C8B-B14F-4D97-AF65-F5344CB8AC3E}">
        <p14:creationId xmlns:p14="http://schemas.microsoft.com/office/powerpoint/2010/main" val="415161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What does the Bible say is Repentance?</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a:bodyPr>
          <a:lstStyle/>
          <a:p>
            <a:pPr marL="0" indent="0">
              <a:buNone/>
            </a:pPr>
            <a:r>
              <a:rPr lang="en-US" dirty="0" smtClean="0">
                <a:solidFill>
                  <a:schemeClr val="bg1"/>
                </a:solidFill>
                <a:latin typeface="Baskerville Old Face" panose="02020602080505020303" pitchFamily="18" charset="0"/>
              </a:rPr>
              <a:t>What shall we say then? Shall we continue in sin that grace may abound? </a:t>
            </a:r>
            <a:endParaRPr lang="en-US" dirty="0">
              <a:solidFill>
                <a:schemeClr val="bg1"/>
              </a:solidFill>
              <a:latin typeface="Baskerville Old Face" panose="02020602080505020303" pitchFamily="18" charset="0"/>
            </a:endParaRPr>
          </a:p>
          <a:p>
            <a:pPr marL="0" indent="0">
              <a:buNone/>
            </a:pPr>
            <a:r>
              <a:rPr lang="en-US" dirty="0" smtClean="0">
                <a:solidFill>
                  <a:schemeClr val="bg1"/>
                </a:solidFill>
                <a:latin typeface="Baskerville Old Face" panose="02020602080505020303" pitchFamily="18" charset="0"/>
              </a:rPr>
              <a:t>Romans 6:1</a:t>
            </a:r>
          </a:p>
        </p:txBody>
      </p:sp>
    </p:spTree>
    <p:extLst>
      <p:ext uri="{BB962C8B-B14F-4D97-AF65-F5344CB8AC3E}">
        <p14:creationId xmlns:p14="http://schemas.microsoft.com/office/powerpoint/2010/main" val="3915857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What does the Bible say is Repentance?</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a:bodyPr>
          <a:lstStyle/>
          <a:p>
            <a:pPr marL="0" indent="0">
              <a:buNone/>
            </a:pPr>
            <a:r>
              <a:rPr lang="en-US" dirty="0" smtClean="0">
                <a:solidFill>
                  <a:schemeClr val="bg1"/>
                </a:solidFill>
                <a:latin typeface="Baskerville Old Face" panose="02020602080505020303" pitchFamily="18" charset="0"/>
              </a:rPr>
              <a:t>But in accordance with your hardness and your impenitent heart you are treasuring up for yourself wrath in the day of wrath and revelation of the righteous judgment of God,</a:t>
            </a:r>
            <a:endParaRPr lang="en-US" dirty="0">
              <a:solidFill>
                <a:schemeClr val="bg1"/>
              </a:solidFill>
              <a:latin typeface="Baskerville Old Face" panose="02020602080505020303" pitchFamily="18" charset="0"/>
            </a:endParaRPr>
          </a:p>
          <a:p>
            <a:pPr marL="0" indent="0">
              <a:buNone/>
            </a:pPr>
            <a:r>
              <a:rPr lang="en-US" dirty="0" smtClean="0">
                <a:solidFill>
                  <a:schemeClr val="bg1"/>
                </a:solidFill>
                <a:latin typeface="Baskerville Old Face" panose="02020602080505020303" pitchFamily="18" charset="0"/>
              </a:rPr>
              <a:t>Romans 2:5</a:t>
            </a:r>
          </a:p>
        </p:txBody>
      </p:sp>
    </p:spTree>
    <p:extLst>
      <p:ext uri="{BB962C8B-B14F-4D97-AF65-F5344CB8AC3E}">
        <p14:creationId xmlns:p14="http://schemas.microsoft.com/office/powerpoint/2010/main" val="1460130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Are you willing to repent in every situation?</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a:bodyPr>
          <a:lstStyle/>
          <a:p>
            <a:pPr marL="0" indent="0">
              <a:buNone/>
            </a:pPr>
            <a:r>
              <a:rPr lang="en-US" dirty="0" smtClean="0">
                <a:solidFill>
                  <a:schemeClr val="bg1"/>
                </a:solidFill>
                <a:latin typeface="Baskerville Old Face" panose="02020602080505020303" pitchFamily="18" charset="0"/>
              </a:rPr>
              <a:t>But now you boast in your arrogance. All such boasting is evil.</a:t>
            </a:r>
          </a:p>
          <a:p>
            <a:pPr marL="0" indent="0">
              <a:buNone/>
            </a:pPr>
            <a:r>
              <a:rPr lang="en-US" dirty="0" smtClean="0">
                <a:solidFill>
                  <a:schemeClr val="bg1"/>
                </a:solidFill>
                <a:latin typeface="Baskerville Old Face" panose="02020602080505020303" pitchFamily="18" charset="0"/>
              </a:rPr>
              <a:t>James 4:16</a:t>
            </a:r>
          </a:p>
        </p:txBody>
      </p:sp>
    </p:spTree>
    <p:extLst>
      <p:ext uri="{BB962C8B-B14F-4D97-AF65-F5344CB8AC3E}">
        <p14:creationId xmlns:p14="http://schemas.microsoft.com/office/powerpoint/2010/main" val="85981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Are you willing to repent in every situation?</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a:bodyPr>
          <a:lstStyle/>
          <a:p>
            <a:pPr marL="0" indent="0">
              <a:buNone/>
            </a:pPr>
            <a:r>
              <a:rPr lang="en-US" dirty="0" smtClean="0">
                <a:solidFill>
                  <a:schemeClr val="bg1"/>
                </a:solidFill>
                <a:latin typeface="Baskerville Old Face" panose="02020602080505020303" pitchFamily="18" charset="0"/>
              </a:rPr>
              <a:t>I acknowledged my sin to You, And my iniquity I have not hidden. I said, "I will confess my transgressions to the Lord,“ And You forgave the iniquity of my sin. Selah</a:t>
            </a:r>
          </a:p>
          <a:p>
            <a:pPr marL="0" indent="0">
              <a:buNone/>
            </a:pPr>
            <a:r>
              <a:rPr lang="en-US" dirty="0" smtClean="0">
                <a:solidFill>
                  <a:schemeClr val="bg1"/>
                </a:solidFill>
                <a:latin typeface="Baskerville Old Face" panose="02020602080505020303" pitchFamily="18" charset="0"/>
              </a:rPr>
              <a:t>Psalm 32:5</a:t>
            </a:r>
          </a:p>
        </p:txBody>
      </p:sp>
    </p:spTree>
    <p:extLst>
      <p:ext uri="{BB962C8B-B14F-4D97-AF65-F5344CB8AC3E}">
        <p14:creationId xmlns:p14="http://schemas.microsoft.com/office/powerpoint/2010/main" val="190871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Are you willing to repent in every situation?</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a:bodyPr>
          <a:lstStyle/>
          <a:p>
            <a:pPr marL="0" indent="0">
              <a:buNone/>
            </a:pPr>
            <a:r>
              <a:rPr lang="en-US" dirty="0" smtClean="0">
                <a:solidFill>
                  <a:schemeClr val="bg1"/>
                </a:solidFill>
                <a:latin typeface="Baskerville Old Face" panose="02020602080505020303" pitchFamily="18" charset="0"/>
              </a:rPr>
              <a:t>Beware lest anyone cheat you through philosophy and empty deceit, according to the tradition of men, according to the basic principles of the world, and not according to Christ.</a:t>
            </a:r>
          </a:p>
          <a:p>
            <a:pPr marL="0" indent="0">
              <a:buNone/>
            </a:pPr>
            <a:r>
              <a:rPr lang="en-US" dirty="0" smtClean="0">
                <a:solidFill>
                  <a:schemeClr val="bg1"/>
                </a:solidFill>
                <a:latin typeface="Baskerville Old Face" panose="02020602080505020303" pitchFamily="18" charset="0"/>
              </a:rPr>
              <a:t>Colossians 2:8</a:t>
            </a:r>
          </a:p>
        </p:txBody>
      </p:sp>
    </p:spTree>
    <p:extLst>
      <p:ext uri="{BB962C8B-B14F-4D97-AF65-F5344CB8AC3E}">
        <p14:creationId xmlns:p14="http://schemas.microsoft.com/office/powerpoint/2010/main" val="84287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Are you willing to repent in every situation?</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a:bodyPr>
          <a:lstStyle/>
          <a:p>
            <a:pPr marL="0" indent="0">
              <a:buNone/>
            </a:pPr>
            <a:r>
              <a:rPr lang="en-US" dirty="0" smtClean="0">
                <a:solidFill>
                  <a:schemeClr val="bg1"/>
                </a:solidFill>
                <a:latin typeface="Baskerville Old Face" panose="02020602080505020303" pitchFamily="18" charset="0"/>
              </a:rPr>
              <a:t>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a:t>
            </a:r>
          </a:p>
          <a:p>
            <a:pPr marL="0" indent="0">
              <a:buNone/>
            </a:pPr>
            <a:r>
              <a:rPr lang="en-US" dirty="0" smtClean="0">
                <a:solidFill>
                  <a:schemeClr val="bg1"/>
                </a:solidFill>
                <a:latin typeface="Baskerville Old Face" panose="02020602080505020303" pitchFamily="18" charset="0"/>
              </a:rPr>
              <a:t>Joshua 24:15</a:t>
            </a:r>
          </a:p>
        </p:txBody>
      </p:sp>
    </p:spTree>
    <p:extLst>
      <p:ext uri="{BB962C8B-B14F-4D97-AF65-F5344CB8AC3E}">
        <p14:creationId xmlns:p14="http://schemas.microsoft.com/office/powerpoint/2010/main" val="162101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Are you willing to repent in every situation?</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lnSpcReduction="10000"/>
          </a:bodyPr>
          <a:lstStyle/>
          <a:p>
            <a:pPr marL="0" indent="0">
              <a:buNone/>
            </a:pPr>
            <a:r>
              <a:rPr lang="en-US" dirty="0" smtClean="0">
                <a:solidFill>
                  <a:schemeClr val="bg1"/>
                </a:solidFill>
                <a:latin typeface="Baskerville Old Face" panose="02020602080505020303" pitchFamily="18" charset="0"/>
              </a:rPr>
              <a:t>3 The Pharisees also came to Him, testing Him, and saying to Him, "Is it lawful for a man to divorce his wife for just any reason?"4 And He answered and said to them, " Have you not read that He who made them at the beginning ' made them male and female, ' 5 and said, "For this reason a man shall leave his father and mother and be joined to his wife, and the two shall become one flesh '? </a:t>
            </a:r>
          </a:p>
        </p:txBody>
      </p:sp>
    </p:spTree>
    <p:extLst>
      <p:ext uri="{BB962C8B-B14F-4D97-AF65-F5344CB8AC3E}">
        <p14:creationId xmlns:p14="http://schemas.microsoft.com/office/powerpoint/2010/main" val="3817244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Are you willing to repent in every situation?</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a:bodyPr>
          <a:lstStyle/>
          <a:p>
            <a:pPr marL="0" indent="0">
              <a:buNone/>
            </a:pPr>
            <a:r>
              <a:rPr lang="en-US" dirty="0" smtClean="0">
                <a:solidFill>
                  <a:schemeClr val="bg1"/>
                </a:solidFill>
                <a:latin typeface="Baskerville Old Face" panose="02020602080505020303" pitchFamily="18" charset="0"/>
              </a:rPr>
              <a:t>7 They said to Him, " Why then did Moses command to give a certificate of divorce, and to put her away?"8 He said to them, " Moses, because of the hardness of your hearts, permitted you to divorce your wives, but from the beginning it was not so. </a:t>
            </a:r>
          </a:p>
        </p:txBody>
      </p:sp>
    </p:spTree>
    <p:extLst>
      <p:ext uri="{BB962C8B-B14F-4D97-AF65-F5344CB8AC3E}">
        <p14:creationId xmlns:p14="http://schemas.microsoft.com/office/powerpoint/2010/main" val="2902429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Are you willing to repent in every situation?</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a:bodyPr>
          <a:lstStyle/>
          <a:p>
            <a:pPr marL="0" indent="0">
              <a:buNone/>
            </a:pPr>
            <a:r>
              <a:rPr lang="en-US" dirty="0" smtClean="0">
                <a:solidFill>
                  <a:schemeClr val="bg1"/>
                </a:solidFill>
                <a:latin typeface="Baskerville Old Face" panose="02020602080505020303" pitchFamily="18" charset="0"/>
              </a:rPr>
              <a:t>9 And I say to you, whoever divorces his wife, except for sexual immorality, and marries another, commits adultery; and whoever marries her who is divorced commits adultery.“</a:t>
            </a:r>
          </a:p>
          <a:p>
            <a:pPr marL="0" indent="0">
              <a:buNone/>
            </a:pPr>
            <a:r>
              <a:rPr lang="en-US" dirty="0" smtClean="0">
                <a:solidFill>
                  <a:schemeClr val="bg1"/>
                </a:solidFill>
                <a:latin typeface="Baskerville Old Face" panose="02020602080505020303" pitchFamily="18" charset="0"/>
              </a:rPr>
              <a:t>Matthew 19:3-9</a:t>
            </a:r>
          </a:p>
        </p:txBody>
      </p:sp>
    </p:spTree>
    <p:extLst>
      <p:ext uri="{BB962C8B-B14F-4D97-AF65-F5344CB8AC3E}">
        <p14:creationId xmlns:p14="http://schemas.microsoft.com/office/powerpoint/2010/main" val="1286153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27709" y="4040981"/>
            <a:ext cx="9144000" cy="1102519"/>
          </a:xfrm>
        </p:spPr>
        <p:txBody>
          <a:bodyPr>
            <a:noAutofit/>
          </a:bodyPr>
          <a:lstStyle/>
          <a:p>
            <a:r>
              <a:rPr lang="en-US" sz="4000" b="1" dirty="0" smtClean="0">
                <a:effectLst>
                  <a:outerShdw blurRad="38100" dist="38100" dir="2700000" algn="tl">
                    <a:srgbClr val="000000">
                      <a:alpha val="43137"/>
                    </a:srgbClr>
                  </a:outerShdw>
                </a:effectLst>
                <a:latin typeface="Baskerville Old Face" panose="02020602080505020303" pitchFamily="18" charset="0"/>
              </a:rPr>
              <a:t>What does the Bible say about Repentance</a:t>
            </a:r>
            <a:endParaRPr lang="en-US" sz="40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671919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Are you willing to repent in every situation?</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a:bodyPr>
          <a:lstStyle/>
          <a:p>
            <a:pPr marL="0" indent="0">
              <a:buNone/>
            </a:pPr>
            <a:r>
              <a:rPr lang="en-US" dirty="0" smtClean="0">
                <a:solidFill>
                  <a:schemeClr val="bg1"/>
                </a:solidFill>
                <a:latin typeface="Baskerville Old Face" panose="02020602080505020303" pitchFamily="18" charset="0"/>
              </a:rPr>
              <a:t>And they gave their promise that they would put away their wives; and being guilty, they presented a ram of the flock as their trespass offering.</a:t>
            </a:r>
          </a:p>
          <a:p>
            <a:pPr marL="0" indent="0">
              <a:buNone/>
            </a:pPr>
            <a:r>
              <a:rPr lang="en-US" dirty="0" smtClean="0">
                <a:solidFill>
                  <a:schemeClr val="bg1"/>
                </a:solidFill>
                <a:latin typeface="Baskerville Old Face" panose="02020602080505020303" pitchFamily="18" charset="0"/>
              </a:rPr>
              <a:t>Ezra 10:19</a:t>
            </a:r>
          </a:p>
        </p:txBody>
      </p:sp>
    </p:spTree>
    <p:extLst>
      <p:ext uri="{BB962C8B-B14F-4D97-AF65-F5344CB8AC3E}">
        <p14:creationId xmlns:p14="http://schemas.microsoft.com/office/powerpoint/2010/main" val="2739252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Are you willing to repent in every situation?</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a:bodyPr>
          <a:lstStyle/>
          <a:p>
            <a:pPr marL="0" indent="0">
              <a:buNone/>
            </a:pPr>
            <a:r>
              <a:rPr lang="en-US" dirty="0" smtClean="0">
                <a:solidFill>
                  <a:schemeClr val="bg1"/>
                </a:solidFill>
                <a:latin typeface="Baskerville Old Face" panose="02020602080505020303" pitchFamily="18" charset="0"/>
              </a:rPr>
              <a:t>lest, when I come again, my God will humble me among you, and I shall mourn for many who have sinned before and have not repented of the uncleanness, fornication, and lewdness which they have practiced.</a:t>
            </a:r>
          </a:p>
          <a:p>
            <a:pPr marL="0" indent="0">
              <a:buNone/>
            </a:pPr>
            <a:r>
              <a:rPr lang="en-US" dirty="0" smtClean="0">
                <a:solidFill>
                  <a:schemeClr val="bg1"/>
                </a:solidFill>
                <a:latin typeface="Baskerville Old Face" panose="02020602080505020303" pitchFamily="18" charset="0"/>
              </a:rPr>
              <a:t>2 Corinthians 12:21</a:t>
            </a:r>
          </a:p>
        </p:txBody>
      </p:sp>
    </p:spTree>
    <p:extLst>
      <p:ext uri="{BB962C8B-B14F-4D97-AF65-F5344CB8AC3E}">
        <p14:creationId xmlns:p14="http://schemas.microsoft.com/office/powerpoint/2010/main" val="3697051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val="3627038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Conclusion</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a:bodyPr>
          <a:lstStyle/>
          <a:p>
            <a:pPr marL="514350" indent="-514350">
              <a:buFont typeface="+mj-lt"/>
              <a:buAutoNum type="arabicPeriod"/>
            </a:pPr>
            <a:r>
              <a:rPr lang="en-US" dirty="0" smtClean="0">
                <a:solidFill>
                  <a:schemeClr val="bg1"/>
                </a:solidFill>
                <a:latin typeface="Baskerville Old Face" panose="02020602080505020303" pitchFamily="18" charset="0"/>
              </a:rPr>
              <a:t>What about your soul?</a:t>
            </a:r>
          </a:p>
          <a:p>
            <a:pPr marL="514350" indent="-514350">
              <a:buFont typeface="+mj-lt"/>
              <a:buAutoNum type="arabicPeriod"/>
            </a:pPr>
            <a:r>
              <a:rPr lang="en-US" dirty="0" smtClean="0">
                <a:solidFill>
                  <a:schemeClr val="bg1"/>
                </a:solidFill>
                <a:latin typeface="Baskerville Old Face" panose="02020602080505020303" pitchFamily="18" charset="0"/>
              </a:rPr>
              <a:t>Are you willing to do what is necessary to be right with God?</a:t>
            </a:r>
          </a:p>
        </p:txBody>
      </p:sp>
    </p:spTree>
    <p:extLst>
      <p:ext uri="{BB962C8B-B14F-4D97-AF65-F5344CB8AC3E}">
        <p14:creationId xmlns:p14="http://schemas.microsoft.com/office/powerpoint/2010/main" val="3630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Conclusion</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lnSpcReduction="10000"/>
          </a:bodyPr>
          <a:lstStyle/>
          <a:p>
            <a:pPr marL="0" indent="0">
              <a:buNone/>
            </a:pPr>
            <a:r>
              <a:rPr lang="en-US" dirty="0" smtClean="0">
                <a:solidFill>
                  <a:schemeClr val="bg1"/>
                </a:solidFill>
                <a:latin typeface="Baskerville Old Face" panose="02020602080505020303" pitchFamily="18" charset="0"/>
              </a:rPr>
              <a:t>Now therefore, please pardon my sin, and return with me, that I may worship the Lord.“</a:t>
            </a:r>
          </a:p>
          <a:p>
            <a:pPr marL="0" indent="0">
              <a:buNone/>
            </a:pPr>
            <a:r>
              <a:rPr lang="en-US" dirty="0" smtClean="0">
                <a:solidFill>
                  <a:schemeClr val="bg1"/>
                </a:solidFill>
                <a:latin typeface="Baskerville Old Face" panose="02020602080505020303" pitchFamily="18" charset="0"/>
              </a:rPr>
              <a:t>1 Samuel 15:25</a:t>
            </a:r>
          </a:p>
          <a:p>
            <a:pPr marL="0" indent="0">
              <a:buNone/>
            </a:pPr>
            <a:endParaRPr lang="en-US" dirty="0" smtClean="0">
              <a:solidFill>
                <a:schemeClr val="bg1"/>
              </a:solidFill>
              <a:latin typeface="Baskerville Old Face" panose="02020602080505020303" pitchFamily="18" charset="0"/>
            </a:endParaRPr>
          </a:p>
          <a:p>
            <a:pPr marL="0" indent="0">
              <a:buNone/>
            </a:pPr>
            <a:r>
              <a:rPr lang="en-US" dirty="0" smtClean="0">
                <a:solidFill>
                  <a:schemeClr val="bg1"/>
                </a:solidFill>
                <a:latin typeface="Baskerville Old Face" panose="02020602080505020303" pitchFamily="18" charset="0"/>
              </a:rPr>
              <a:t>It may be that the house of Judah will hear all the adversities which I purpose to bring upon them, that everyone may turn from his evil way, that I may forgive their iniquity and their sin.“ Jeremiah 36:3</a:t>
            </a:r>
          </a:p>
        </p:txBody>
      </p:sp>
    </p:spTree>
    <p:extLst>
      <p:ext uri="{BB962C8B-B14F-4D97-AF65-F5344CB8AC3E}">
        <p14:creationId xmlns:p14="http://schemas.microsoft.com/office/powerpoint/2010/main" val="117052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Conclusion</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a:bodyPr>
          <a:lstStyle/>
          <a:p>
            <a:pPr marL="0" indent="0">
              <a:buNone/>
            </a:pPr>
            <a:r>
              <a:rPr lang="en-US" dirty="0" smtClean="0">
                <a:solidFill>
                  <a:schemeClr val="bg1"/>
                </a:solidFill>
                <a:latin typeface="Baskerville Old Face" panose="02020602080505020303" pitchFamily="18" charset="0"/>
              </a:rPr>
              <a:t>3. Are you ready to have your sins washed away?</a:t>
            </a:r>
          </a:p>
          <a:p>
            <a:pPr marL="0" indent="0">
              <a:buNone/>
            </a:pPr>
            <a:endParaRPr lang="en-US" dirty="0" smtClean="0">
              <a:solidFill>
                <a:schemeClr val="bg1"/>
              </a:solidFill>
              <a:latin typeface="Baskerville Old Face" panose="02020602080505020303" pitchFamily="18" charset="0"/>
            </a:endParaRPr>
          </a:p>
          <a:p>
            <a:pPr marL="0" indent="0">
              <a:buNone/>
            </a:pPr>
            <a:r>
              <a:rPr lang="en-US" dirty="0" smtClean="0">
                <a:solidFill>
                  <a:schemeClr val="bg1"/>
                </a:solidFill>
                <a:latin typeface="Baskerville Old Face" panose="02020602080505020303" pitchFamily="18" charset="0"/>
              </a:rPr>
              <a:t>and from Jesus Christ, the faithful witness, the firstborn from the dead, and the ruler over the kings of the earth</a:t>
            </a:r>
            <a:r>
              <a:rPr lang="en-US" dirty="0">
                <a:solidFill>
                  <a:schemeClr val="bg1"/>
                </a:solidFill>
                <a:latin typeface="Baskerville Old Face" panose="02020602080505020303" pitchFamily="18" charset="0"/>
              </a:rPr>
              <a:t>. To Him who loved us and washed us from our sins in His own blood,</a:t>
            </a:r>
            <a:endParaRPr lang="en-US" dirty="0" smtClean="0">
              <a:solidFill>
                <a:schemeClr val="bg1"/>
              </a:solidFill>
              <a:latin typeface="Baskerville Old Face" panose="02020602080505020303" pitchFamily="18" charset="0"/>
            </a:endParaRPr>
          </a:p>
          <a:p>
            <a:pPr marL="0" indent="0">
              <a:buNone/>
            </a:pPr>
            <a:r>
              <a:rPr lang="en-US" dirty="0" smtClean="0">
                <a:solidFill>
                  <a:schemeClr val="bg1"/>
                </a:solidFill>
                <a:latin typeface="Baskerville Old Face" panose="02020602080505020303" pitchFamily="18" charset="0"/>
              </a:rPr>
              <a:t>Revelation 1:5</a:t>
            </a:r>
          </a:p>
        </p:txBody>
      </p:sp>
    </p:spTree>
    <p:extLst>
      <p:ext uri="{BB962C8B-B14F-4D97-AF65-F5344CB8AC3E}">
        <p14:creationId xmlns:p14="http://schemas.microsoft.com/office/powerpoint/2010/main" val="272818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3833167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2514"/>
            <a:ext cx="8229600" cy="644236"/>
          </a:xfrm>
        </p:spPr>
        <p:txBody>
          <a:bodyPr>
            <a:noAutofit/>
          </a:bodyPr>
          <a:lstStyle/>
          <a:p>
            <a:r>
              <a:rPr lang="en-US" sz="4000" u="sng" dirty="0" smtClean="0">
                <a:solidFill>
                  <a:schemeClr val="bg1"/>
                </a:solidFill>
                <a:latin typeface="Baskerville Old Face" panose="02020602080505020303" pitchFamily="18" charset="0"/>
              </a:rPr>
              <a:t>Romans 6:12-13</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742950"/>
            <a:ext cx="8763000" cy="4191000"/>
          </a:xfrm>
        </p:spPr>
        <p:txBody>
          <a:bodyPr/>
          <a:lstStyle/>
          <a:p>
            <a:pPr marL="0" indent="0">
              <a:buNone/>
            </a:pPr>
            <a:r>
              <a:rPr lang="en-US" dirty="0" smtClean="0">
                <a:solidFill>
                  <a:schemeClr val="bg1"/>
                </a:solidFill>
                <a:latin typeface="Baskerville Old Face" panose="02020602080505020303" pitchFamily="18" charset="0"/>
              </a:rPr>
              <a:t>Therefore do not let sin reign in your mortal body, that you should obey it in its lusts. 13 And do not present your members as instruments of unrighteousness to sin, but present yourselves to God as being alive from the dead, and your members as instruments of righteousness to God.</a:t>
            </a:r>
          </a:p>
          <a:p>
            <a:pPr marL="0" indent="0">
              <a:buNone/>
            </a:pPr>
            <a:endParaRPr lang="en-US"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6181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2514"/>
            <a:ext cx="8229600" cy="644236"/>
          </a:xfrm>
        </p:spPr>
        <p:txBody>
          <a:bodyPr>
            <a:noAutofit/>
          </a:bodyPr>
          <a:lstStyle/>
          <a:p>
            <a:r>
              <a:rPr lang="en-US" sz="4000" u="sng" dirty="0" smtClean="0">
                <a:solidFill>
                  <a:schemeClr val="bg1"/>
                </a:solidFill>
                <a:latin typeface="Baskerville Old Face" panose="02020602080505020303" pitchFamily="18" charset="0"/>
              </a:rPr>
              <a:t>Psalm 51:7</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742950"/>
            <a:ext cx="8763000" cy="4191000"/>
          </a:xfrm>
        </p:spPr>
        <p:txBody>
          <a:bodyPr/>
          <a:lstStyle/>
          <a:p>
            <a:pPr marL="0" indent="0">
              <a:buNone/>
            </a:pPr>
            <a:r>
              <a:rPr lang="en-US" dirty="0" smtClean="0">
                <a:solidFill>
                  <a:schemeClr val="bg1"/>
                </a:solidFill>
                <a:latin typeface="Baskerville Old Face" panose="02020602080505020303" pitchFamily="18" charset="0"/>
              </a:rPr>
              <a:t>Purge me with hyssop, and I shall be clean; Wash me, and I shall be whiter than snow.</a:t>
            </a:r>
            <a:endParaRPr lang="en-US"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290839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What does the world say is Repentance?</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lstStyle/>
          <a:p>
            <a:pPr marL="0" indent="0">
              <a:buNone/>
            </a:pPr>
            <a:r>
              <a:rPr lang="en-US" dirty="0" smtClean="0">
                <a:solidFill>
                  <a:schemeClr val="bg1"/>
                </a:solidFill>
                <a:latin typeface="Baskerville Old Face" panose="02020602080505020303" pitchFamily="18" charset="0"/>
              </a:rPr>
              <a:t>"A son honors his father, And a servant his master. If then I am the Father, Where is My honor? And if I am a Master, Where is My reverence? Says the Lord of hosts To you priests who despise My name. Yet you say, 'In what way have we despised Your name? ‘</a:t>
            </a:r>
          </a:p>
          <a:p>
            <a:pPr marL="0" indent="0">
              <a:buNone/>
            </a:pPr>
            <a:r>
              <a:rPr lang="en-US" dirty="0" smtClean="0">
                <a:solidFill>
                  <a:schemeClr val="bg1"/>
                </a:solidFill>
                <a:latin typeface="Baskerville Old Face" panose="02020602080505020303" pitchFamily="18" charset="0"/>
              </a:rPr>
              <a:t>Malachi 1:6</a:t>
            </a:r>
            <a:endParaRPr lang="en-US"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60233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What does the world say is Repentance?</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lstStyle/>
          <a:p>
            <a:pPr marL="0" indent="0">
              <a:buNone/>
            </a:pPr>
            <a:r>
              <a:rPr lang="en-US" dirty="0">
                <a:solidFill>
                  <a:schemeClr val="bg1"/>
                </a:solidFill>
                <a:latin typeface="Baskerville Old Face" panose="02020602080505020303" pitchFamily="18" charset="0"/>
              </a:rPr>
              <a:t>Therefore do not let sin reign in your mortal body, that you should obey it in its lusts. 13 And do not present your members as instruments of unrighteousness to sin, but present yourselves to God as being alive from the dead, and your members as instruments of righteousness to God</a:t>
            </a:r>
            <a:r>
              <a:rPr lang="en-US" dirty="0" smtClean="0">
                <a:solidFill>
                  <a:schemeClr val="bg1"/>
                </a:solidFill>
                <a:latin typeface="Baskerville Old Face" panose="02020602080505020303" pitchFamily="18" charset="0"/>
              </a:rPr>
              <a:t>.</a:t>
            </a:r>
          </a:p>
          <a:p>
            <a:pPr marL="0" indent="0">
              <a:buNone/>
            </a:pPr>
            <a:r>
              <a:rPr lang="en-US" dirty="0" smtClean="0">
                <a:solidFill>
                  <a:schemeClr val="bg1"/>
                </a:solidFill>
                <a:latin typeface="Baskerville Old Face" panose="02020602080505020303" pitchFamily="18" charset="0"/>
              </a:rPr>
              <a:t>Romans </a:t>
            </a:r>
            <a:r>
              <a:rPr lang="en-US" dirty="0" smtClean="0">
                <a:solidFill>
                  <a:schemeClr val="bg1"/>
                </a:solidFill>
                <a:latin typeface="Baskerville Old Face" panose="02020602080505020303" pitchFamily="18" charset="0"/>
              </a:rPr>
              <a:t>6:12-13</a:t>
            </a:r>
            <a:endParaRPr lang="en-US"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338414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What does the world say is Repentance?</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a:bodyPr>
          <a:lstStyle/>
          <a:p>
            <a:pPr marL="0" indent="0">
              <a:buNone/>
            </a:pPr>
            <a:r>
              <a:rPr lang="en-US" dirty="0" smtClean="0">
                <a:solidFill>
                  <a:schemeClr val="bg1"/>
                </a:solidFill>
                <a:latin typeface="Baskerville Old Face" panose="02020602080505020303" pitchFamily="18" charset="0"/>
              </a:rPr>
              <a:t>So the people of Nineveh believed God, proclaimed a fast, and put on sackcloth, from the greatest to the least of them. 6 Then word came to the king of Nineveh; and he arose from his throne and laid aside his robe, covered himself with sackcloth and sat in ashes. </a:t>
            </a:r>
            <a:endParaRPr lang="en-US"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14333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6200" y="22514"/>
            <a:ext cx="8991600" cy="796636"/>
          </a:xfrm>
        </p:spPr>
        <p:txBody>
          <a:bodyPr>
            <a:noAutofit/>
          </a:bodyPr>
          <a:lstStyle/>
          <a:p>
            <a:r>
              <a:rPr lang="en-US" sz="4000" u="sng" dirty="0" smtClean="0">
                <a:solidFill>
                  <a:schemeClr val="bg1"/>
                </a:solidFill>
                <a:latin typeface="Baskerville Old Face" panose="02020602080505020303" pitchFamily="18" charset="0"/>
              </a:rPr>
              <a:t>What does the world say is Repentance?</a:t>
            </a:r>
            <a:endParaRPr lang="en-US" sz="4800" u="sng"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52400" y="971550"/>
            <a:ext cx="8763000" cy="3962400"/>
          </a:xfrm>
        </p:spPr>
        <p:txBody>
          <a:bodyPr>
            <a:normAutofit lnSpcReduction="10000"/>
          </a:bodyPr>
          <a:lstStyle/>
          <a:p>
            <a:pPr marL="0" indent="0">
              <a:buNone/>
            </a:pPr>
            <a:r>
              <a:rPr lang="en-US" dirty="0" smtClean="0">
                <a:solidFill>
                  <a:schemeClr val="bg1"/>
                </a:solidFill>
                <a:latin typeface="Baskerville Old Face" panose="02020602080505020303" pitchFamily="18" charset="0"/>
              </a:rPr>
              <a:t>7 And he caused it to be proclaimed and published throughout Nineveh by the decree of the king and his nobles, saying, Let neither man nor beast, herd nor flock, taste anything; do not let them eat, or drink water. 8 But let man and beast be covered with sackcloth, and cry mightily to God; yes, let every one turn from his evil way and from the violence that is in his hands.     Jonah 3:5-8</a:t>
            </a:r>
          </a:p>
        </p:txBody>
      </p:sp>
    </p:spTree>
    <p:extLst>
      <p:ext uri="{BB962C8B-B14F-4D97-AF65-F5344CB8AC3E}">
        <p14:creationId xmlns:p14="http://schemas.microsoft.com/office/powerpoint/2010/main" val="513203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1193</Words>
  <Application>Microsoft Office PowerPoint</Application>
  <PresentationFormat>On-screen Show (16:9)</PresentationFormat>
  <Paragraphs>64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Romans 6:12-13</vt:lpstr>
      <vt:lpstr>What does the Bible say about Repentance</vt:lpstr>
      <vt:lpstr>PowerPoint Presentation</vt:lpstr>
      <vt:lpstr>Romans 6:12-13</vt:lpstr>
      <vt:lpstr>Psalm 51:7</vt:lpstr>
      <vt:lpstr>What does the world say is Repentance?</vt:lpstr>
      <vt:lpstr>What does the world say is Repentance?</vt:lpstr>
      <vt:lpstr>What does the world say is Repentance?</vt:lpstr>
      <vt:lpstr>What does the world say is Repentance?</vt:lpstr>
      <vt:lpstr>What does the Bible say is Repentance?</vt:lpstr>
      <vt:lpstr>What does the Bible say is Repentance?</vt:lpstr>
      <vt:lpstr>What does the Bible say is Repentance?</vt:lpstr>
      <vt:lpstr>Are you willing to repent in every situation?</vt:lpstr>
      <vt:lpstr>Are you willing to repent in every situation?</vt:lpstr>
      <vt:lpstr>Are you willing to repent in every situation?</vt:lpstr>
      <vt:lpstr>Are you willing to repent in every situation?</vt:lpstr>
      <vt:lpstr>Are you willing to repent in every situation?</vt:lpstr>
      <vt:lpstr>Are you willing to repent in every situation?</vt:lpstr>
      <vt:lpstr>Are you willing to repent in every situation?</vt:lpstr>
      <vt:lpstr>Are you willing to repent in every situation?</vt:lpstr>
      <vt:lpstr>Are you willing to repent in every situation?</vt:lpstr>
      <vt:lpstr>PowerPoint Presentation</vt:lpstr>
      <vt:lpstr>Conclusion</vt:lpstr>
      <vt:lpstr>Conclusion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the Bible say about Repentance</dc:title>
  <dc:creator>Admin</dc:creator>
  <cp:lastModifiedBy>Admin</cp:lastModifiedBy>
  <cp:revision>17</cp:revision>
  <dcterms:created xsi:type="dcterms:W3CDTF">2015-10-13T21:20:07Z</dcterms:created>
  <dcterms:modified xsi:type="dcterms:W3CDTF">2015-10-17T21:47:50Z</dcterms:modified>
</cp:coreProperties>
</file>