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The power of the word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504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True light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That was the true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Light…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John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1:9a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67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Who gives light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…which gives light to every man coming into the world.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John 1:9b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82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Who gives light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Quakers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use this verse to support their view that every human being is given an inner light of sufficient clarity &amp; intensity so that no written message is needed. </a:t>
            </a:r>
          </a:p>
        </p:txBody>
      </p:sp>
    </p:spTree>
    <p:extLst>
      <p:ext uri="{BB962C8B-B14F-4D97-AF65-F5344CB8AC3E}">
        <p14:creationId xmlns:p14="http://schemas.microsoft.com/office/powerpoint/2010/main" val="323326691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Who gives light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17 So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then faith comes by hearing, and hearing by the word of God.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Romans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10:17</a:t>
            </a:r>
          </a:p>
        </p:txBody>
      </p:sp>
    </p:spTree>
    <p:extLst>
      <p:ext uri="{BB962C8B-B14F-4D97-AF65-F5344CB8AC3E}">
        <p14:creationId xmlns:p14="http://schemas.microsoft.com/office/powerpoint/2010/main" val="94608064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Who gives light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30 And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truly Jesus did many other signs in the presence of His disciples, which are not written in this book; 31  but these are written that you may believe that Jesus is the Christ, the Son of God, and that believing you may have life in His name.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                                                John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20:30-31</a:t>
            </a:r>
          </a:p>
        </p:txBody>
      </p:sp>
    </p:spTree>
    <p:extLst>
      <p:ext uri="{BB962C8B-B14F-4D97-AF65-F5344CB8AC3E}">
        <p14:creationId xmlns:p14="http://schemas.microsoft.com/office/powerpoint/2010/main" val="3779964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Given the right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11 He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came to His own, and His own did not receive Him. 12  But as many as received Him, 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 them He gave the right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 become children of God, to those who believe in His name: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John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1:11-12</a:t>
            </a:r>
          </a:p>
        </p:txBody>
      </p:sp>
    </p:spTree>
    <p:extLst>
      <p:ext uri="{BB962C8B-B14F-4D97-AF65-F5344CB8AC3E}">
        <p14:creationId xmlns:p14="http://schemas.microsoft.com/office/powerpoint/2010/main" val="1249431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90259" y="681010"/>
            <a:ext cx="10456610" cy="2766528"/>
          </a:xfrm>
        </p:spPr>
        <p:txBody>
          <a:bodyPr>
            <a:normAutofit/>
          </a:bodyPr>
          <a:lstStyle/>
          <a:p>
            <a:r>
              <a:rPr lang="en-US" sz="6600" dirty="0"/>
              <a:t>Lessons for us </a:t>
            </a:r>
            <a:r>
              <a:rPr lang="en-US" sz="6600" dirty="0" smtClean="0"/>
              <a:t>today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0240479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Word today still saves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21 Therefore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lay aside all filthiness and overflow of wickedness, and receive with meekness the implanted word, which is able to save your souls.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James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1:21</a:t>
            </a:r>
          </a:p>
        </p:txBody>
      </p:sp>
    </p:spTree>
    <p:extLst>
      <p:ext uri="{BB962C8B-B14F-4D97-AF65-F5344CB8AC3E}">
        <p14:creationId xmlns:p14="http://schemas.microsoft.com/office/powerpoint/2010/main" val="3747330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Word today still saves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 Behold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the Lord's hand is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not shortened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 That it cannot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save; Nor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His ear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heavy, That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it cannot hear.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Isaiah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59:1</a:t>
            </a:r>
          </a:p>
        </p:txBody>
      </p:sp>
    </p:spTree>
    <p:extLst>
      <p:ext uri="{BB962C8B-B14F-4D97-AF65-F5344CB8AC3E}">
        <p14:creationId xmlns:p14="http://schemas.microsoft.com/office/powerpoint/2010/main" val="8602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problem is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not</a:t>
            </a:r>
            <a:b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in the Word but in man.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1184564"/>
            <a:ext cx="11292741" cy="4249882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19 Yet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if you warn the wicked, and he does not turn from his wickedness, nor from his wicked way, he shall die in his iniquity; but you have delivered your soul.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Ezekiel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3:19</a:t>
            </a:r>
          </a:p>
        </p:txBody>
      </p:sp>
    </p:spTree>
    <p:extLst>
      <p:ext uri="{BB962C8B-B14F-4D97-AF65-F5344CB8AC3E}">
        <p14:creationId xmlns:p14="http://schemas.microsoft.com/office/powerpoint/2010/main" val="674428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90259" y="681010"/>
            <a:ext cx="10456610" cy="2766528"/>
          </a:xfrm>
        </p:spPr>
        <p:txBody>
          <a:bodyPr>
            <a:normAutofit/>
          </a:bodyPr>
          <a:lstStyle/>
          <a:p>
            <a:r>
              <a:rPr lang="en-US" sz="7200" dirty="0"/>
              <a:t>The Word came from God </a:t>
            </a:r>
          </a:p>
        </p:txBody>
      </p:sp>
    </p:spTree>
    <p:extLst>
      <p:ext uri="{BB962C8B-B14F-4D97-AF65-F5344CB8AC3E}">
        <p14:creationId xmlns:p14="http://schemas.microsoft.com/office/powerpoint/2010/main" val="148729479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problem is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not</a:t>
            </a:r>
            <a:b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in the Word but in man.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1184564"/>
            <a:ext cx="11292741" cy="4249882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 But your iniquities have separated you from your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God; And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your sins have hidden His face from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you, So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that He will not hear.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Isaiah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59:2</a:t>
            </a:r>
          </a:p>
        </p:txBody>
      </p:sp>
    </p:spTree>
    <p:extLst>
      <p:ext uri="{BB962C8B-B14F-4D97-AF65-F5344CB8AC3E}">
        <p14:creationId xmlns:p14="http://schemas.microsoft.com/office/powerpoint/2010/main" val="289362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Conclusion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7"/>
            <a:ext cx="11292741" cy="4561609"/>
          </a:xfrm>
        </p:spPr>
        <p:txBody>
          <a:bodyPr numCol="1"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1. John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 is clear, Christ, the Word, the Light, brought salvation to men &amp; continues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 bring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salvation to men today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2. Man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must believe in Christ as the son of God and obey the Word before man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can walk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in the LIGHT. </a:t>
            </a:r>
          </a:p>
          <a:p>
            <a:pPr marL="742950" indent="-742950">
              <a:buAutoNum type="arabicPeriod"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43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Conclusion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7"/>
            <a:ext cx="11292741" cy="4561609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3. Now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it is up to man to act upon the right given to Him by God.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11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Word from the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Beginning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In the beginning was the Word, and the Word was with God, and the Word was God. 2  He was in the beginning with God. John 1:1-2</a:t>
            </a:r>
          </a:p>
        </p:txBody>
      </p:sp>
    </p:spTree>
    <p:extLst>
      <p:ext uri="{BB962C8B-B14F-4D97-AF65-F5344CB8AC3E}">
        <p14:creationId xmlns:p14="http://schemas.microsoft.com/office/powerpoint/2010/main" val="859687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Word from the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Beginning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3 All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things were made through Him, and without Him nothing was made that was made.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John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1:3</a:t>
            </a:r>
          </a:p>
        </p:txBody>
      </p:sp>
    </p:spTree>
    <p:extLst>
      <p:ext uri="{BB962C8B-B14F-4D97-AF65-F5344CB8AC3E}">
        <p14:creationId xmlns:p14="http://schemas.microsoft.com/office/powerpoint/2010/main" val="3916296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Word &amp; the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Light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In Him was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life…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John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1:4a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81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light of men”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life was the light of men”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John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1:4b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30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light of men”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12 Then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Jesus spoke to them again, saying, “I am the light of the world. He who follows Me shall not walk in darkness, but have the light of life.”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John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8:12</a:t>
            </a:r>
          </a:p>
        </p:txBody>
      </p:sp>
    </p:spTree>
    <p:extLst>
      <p:ext uri="{BB962C8B-B14F-4D97-AF65-F5344CB8AC3E}">
        <p14:creationId xmlns:p14="http://schemas.microsoft.com/office/powerpoint/2010/main" val="3590938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35083"/>
            <a:ext cx="11294917" cy="73775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Darkness failed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431" y="872838"/>
            <a:ext cx="11292741" cy="4561608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light shines in the darkness, and the darkness did not comprehend it. John 1:5</a:t>
            </a:r>
          </a:p>
        </p:txBody>
      </p:sp>
    </p:spTree>
    <p:extLst>
      <p:ext uri="{BB962C8B-B14F-4D97-AF65-F5344CB8AC3E}">
        <p14:creationId xmlns:p14="http://schemas.microsoft.com/office/powerpoint/2010/main" val="1991251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90259" y="681010"/>
            <a:ext cx="10456610" cy="2766528"/>
          </a:xfrm>
        </p:spPr>
        <p:txBody>
          <a:bodyPr>
            <a:normAutofit/>
          </a:bodyPr>
          <a:lstStyle/>
          <a:p>
            <a:r>
              <a:rPr lang="en-US" sz="6000" dirty="0"/>
              <a:t>The True Light is the True Word </a:t>
            </a:r>
          </a:p>
        </p:txBody>
      </p:sp>
    </p:spTree>
    <p:extLst>
      <p:ext uri="{BB962C8B-B14F-4D97-AF65-F5344CB8AC3E}">
        <p14:creationId xmlns:p14="http://schemas.microsoft.com/office/powerpoint/2010/main" val="2450511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23</TotalTime>
  <Words>583</Words>
  <Application>Microsoft Office PowerPoint</Application>
  <PresentationFormat>Widescreen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Baskerville Old Face</vt:lpstr>
      <vt:lpstr>Impact</vt:lpstr>
      <vt:lpstr>Main Event</vt:lpstr>
      <vt:lpstr>The power of the word</vt:lpstr>
      <vt:lpstr>The Word came from God </vt:lpstr>
      <vt:lpstr>The Word from the Beginning</vt:lpstr>
      <vt:lpstr>The Word from the Beginning</vt:lpstr>
      <vt:lpstr>The Word &amp; the Light</vt:lpstr>
      <vt:lpstr>the light of men” </vt:lpstr>
      <vt:lpstr>the light of men” </vt:lpstr>
      <vt:lpstr>Darkness failed</vt:lpstr>
      <vt:lpstr>The True Light is the True Word </vt:lpstr>
      <vt:lpstr>True light</vt:lpstr>
      <vt:lpstr>Who gives light</vt:lpstr>
      <vt:lpstr>Who gives light</vt:lpstr>
      <vt:lpstr>Who gives light</vt:lpstr>
      <vt:lpstr>Who gives light</vt:lpstr>
      <vt:lpstr>Given the right</vt:lpstr>
      <vt:lpstr>Lessons for us today</vt:lpstr>
      <vt:lpstr>The Word today still saves</vt:lpstr>
      <vt:lpstr>The Word today still saves</vt:lpstr>
      <vt:lpstr>The problem is not  in the Word but in man. </vt:lpstr>
      <vt:lpstr>The problem is not  in the Word but in man. </vt:lpstr>
      <vt:lpstr>Conclusion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the word</dc:title>
  <dc:creator>Russ Earl</dc:creator>
  <cp:lastModifiedBy>Russ Earl</cp:lastModifiedBy>
  <cp:revision>7</cp:revision>
  <dcterms:created xsi:type="dcterms:W3CDTF">2018-01-13T02:52:16Z</dcterms:created>
  <dcterms:modified xsi:type="dcterms:W3CDTF">2018-01-15T03:23:48Z</dcterms:modified>
</cp:coreProperties>
</file>