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90" d="100"/>
          <a:sy n="90" d="100"/>
        </p:scale>
        <p:origin x="948"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458881" y="3368324"/>
            <a:ext cx="2218765" cy="277323"/>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458881" y="3368324"/>
            <a:ext cx="2218765" cy="277323"/>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2637118" y="1209243"/>
            <a:ext cx="3959412" cy="2047934"/>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76413" y="219849"/>
            <a:ext cx="8598647" cy="347809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76413" y="219849"/>
            <a:ext cx="8598647" cy="347809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76413" y="219849"/>
            <a:ext cx="8598647" cy="347809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4" name="Title 1"/>
          <p:cNvSpPr>
            <a:spLocks noGrp="1"/>
          </p:cNvSpPr>
          <p:nvPr>
            <p:ph type="title" hasCustomPrompt="1"/>
          </p:nvPr>
        </p:nvSpPr>
        <p:spPr>
          <a:xfrm>
            <a:off x="3518647" y="3772646"/>
            <a:ext cx="2046941" cy="956769"/>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8" y="421373"/>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9"/>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8"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5/9/2017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lumMod val="95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lumMod val="95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lumMod val="95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lumMod val="95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lumMod val="95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lumMod val="95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413592" y="3368324"/>
            <a:ext cx="4710222" cy="1097350"/>
          </a:xfrm>
        </p:spPr>
        <p:txBody>
          <a:bodyPr>
            <a:normAutofit/>
          </a:bodyPr>
          <a:lstStyle/>
          <a:p>
            <a:r>
              <a:rPr lang="en-US" sz="3600" b="1" dirty="0">
                <a:effectLst>
                  <a:outerShdw blurRad="38100" dist="38100" dir="2700000" algn="tl">
                    <a:srgbClr val="000000">
                      <a:alpha val="43137"/>
                    </a:srgbClr>
                  </a:outerShdw>
                </a:effectLst>
                <a:latin typeface="Bodoni MT Condensed" panose="02070606080606020203" pitchFamily="18" charset="0"/>
              </a:rPr>
              <a:t>John 9:35-41</a:t>
            </a:r>
          </a:p>
        </p:txBody>
      </p:sp>
    </p:spTree>
    <p:extLst>
      <p:ext uri="{BB962C8B-B14F-4D97-AF65-F5344CB8AC3E}">
        <p14:creationId xmlns:p14="http://schemas.microsoft.com/office/powerpoint/2010/main" val="328404517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1313412"/>
            <a:ext cx="8783256" cy="3674224"/>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17 They said to the blind man again, “What do you say about Him because He opened your eyes?” He said, “He is a prophet.” </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John 9:13-17</a:t>
            </a:r>
          </a:p>
        </p:txBody>
      </p:sp>
      <p:sp>
        <p:nvSpPr>
          <p:cNvPr id="4" name="Title 3"/>
          <p:cNvSpPr>
            <a:spLocks noGrp="1"/>
          </p:cNvSpPr>
          <p:nvPr>
            <p:ph type="title"/>
          </p:nvPr>
        </p:nvSpPr>
        <p:spPr>
          <a:xfrm>
            <a:off x="116229" y="102891"/>
            <a:ext cx="8815120" cy="1119080"/>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healing by Christ &amp; </a:t>
            </a:r>
            <a:b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br>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following speculation</a:t>
            </a:r>
          </a:p>
        </p:txBody>
      </p:sp>
    </p:spTree>
    <p:extLst>
      <p:ext uri="{BB962C8B-B14F-4D97-AF65-F5344CB8AC3E}">
        <p14:creationId xmlns:p14="http://schemas.microsoft.com/office/powerpoint/2010/main" val="150198611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1313412"/>
            <a:ext cx="8783256" cy="3674224"/>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But the Jews did not believe concerning him, that he had been blind and received his sight, until they called the parents of him who had received his sight. 19  And they asked them, saying, “Is this your son, who you say was born blind? How then does he now see?”</a:t>
            </a:r>
          </a:p>
        </p:txBody>
      </p:sp>
      <p:sp>
        <p:nvSpPr>
          <p:cNvPr id="4" name="Title 3"/>
          <p:cNvSpPr>
            <a:spLocks noGrp="1"/>
          </p:cNvSpPr>
          <p:nvPr>
            <p:ph type="title"/>
          </p:nvPr>
        </p:nvSpPr>
        <p:spPr>
          <a:xfrm>
            <a:off x="116229" y="102891"/>
            <a:ext cx="8815120" cy="1119080"/>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healing by Christ &amp; </a:t>
            </a:r>
            <a:b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br>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following speculation</a:t>
            </a:r>
          </a:p>
        </p:txBody>
      </p:sp>
    </p:spTree>
    <p:extLst>
      <p:ext uri="{BB962C8B-B14F-4D97-AF65-F5344CB8AC3E}">
        <p14:creationId xmlns:p14="http://schemas.microsoft.com/office/powerpoint/2010/main" val="218332542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1313412"/>
            <a:ext cx="8783256" cy="3674224"/>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His parents answered them and said, “We know that this is our son, and that he was born blind; 21  but by what means he now sees we do not know, or who opened his eyes we do not know. He is of age; ask him. He will speak for himself.”</a:t>
            </a:r>
          </a:p>
        </p:txBody>
      </p:sp>
      <p:sp>
        <p:nvSpPr>
          <p:cNvPr id="4" name="Title 3"/>
          <p:cNvSpPr>
            <a:spLocks noGrp="1"/>
          </p:cNvSpPr>
          <p:nvPr>
            <p:ph type="title"/>
          </p:nvPr>
        </p:nvSpPr>
        <p:spPr>
          <a:xfrm>
            <a:off x="116229" y="102891"/>
            <a:ext cx="8815120" cy="1119080"/>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healing by Christ &amp; </a:t>
            </a:r>
            <a:b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br>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following speculation</a:t>
            </a:r>
          </a:p>
        </p:txBody>
      </p:sp>
    </p:spTree>
    <p:extLst>
      <p:ext uri="{BB962C8B-B14F-4D97-AF65-F5344CB8AC3E}">
        <p14:creationId xmlns:p14="http://schemas.microsoft.com/office/powerpoint/2010/main" val="356563844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1313412"/>
            <a:ext cx="8783256" cy="3674224"/>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His parents said these things because they feared the Jews, for the Jews had agreed already that if anyone confessed that He was Christ, he would be put out of the synagogue. 23  Therefore his parents said, “He is of age; ask him.” </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John 9:18-23</a:t>
            </a:r>
          </a:p>
        </p:txBody>
      </p:sp>
      <p:sp>
        <p:nvSpPr>
          <p:cNvPr id="4" name="Title 3"/>
          <p:cNvSpPr>
            <a:spLocks noGrp="1"/>
          </p:cNvSpPr>
          <p:nvPr>
            <p:ph type="title"/>
          </p:nvPr>
        </p:nvSpPr>
        <p:spPr>
          <a:xfrm>
            <a:off x="116229" y="102891"/>
            <a:ext cx="8815120" cy="1119080"/>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healing by Christ &amp; </a:t>
            </a:r>
            <a:b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br>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following speculation</a:t>
            </a:r>
          </a:p>
        </p:txBody>
      </p:sp>
    </p:spTree>
    <p:extLst>
      <p:ext uri="{BB962C8B-B14F-4D97-AF65-F5344CB8AC3E}">
        <p14:creationId xmlns:p14="http://schemas.microsoft.com/office/powerpoint/2010/main" val="154792015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806335"/>
            <a:ext cx="8783256" cy="4181301"/>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24 So they again called the man who was blind, and said to him, “Give God the glory! We know that this Man is a sinner.” </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John 9:24</a:t>
            </a:r>
          </a:p>
        </p:txBody>
      </p:sp>
      <p:sp>
        <p:nvSpPr>
          <p:cNvPr id="4" name="Title 3"/>
          <p:cNvSpPr>
            <a:spLocks noGrp="1"/>
          </p:cNvSpPr>
          <p:nvPr>
            <p:ph type="title"/>
          </p:nvPr>
        </p:nvSpPr>
        <p:spPr>
          <a:xfrm>
            <a:off x="116229" y="102891"/>
            <a:ext cx="8815120" cy="703444"/>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An Attack, A Defense, &amp; the Reality </a:t>
            </a:r>
          </a:p>
        </p:txBody>
      </p:sp>
    </p:spTree>
    <p:extLst>
      <p:ext uri="{BB962C8B-B14F-4D97-AF65-F5344CB8AC3E}">
        <p14:creationId xmlns:p14="http://schemas.microsoft.com/office/powerpoint/2010/main" val="4277544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806335"/>
            <a:ext cx="8783256" cy="4181301"/>
          </a:xfrm>
        </p:spPr>
        <p:txBody>
          <a:bodyPr numCol="1" anchor="t">
            <a:normAutofit/>
          </a:bodyPr>
          <a:lstStyle/>
          <a:p>
            <a:pPr marL="514350" indent="-514350" algn="l">
              <a:buAutoNum type="arabicPlain" startAt="26"/>
            </a:pPr>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Then they said to him again, “What did He do to</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you? How did He open your eyes?”          John 9:26</a:t>
            </a:r>
          </a:p>
          <a:p>
            <a:pPr marL="514350" indent="-514350" algn="l">
              <a:buAutoNum type="arabicPlain" startAt="26"/>
            </a:pPr>
            <a:endPar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endParaRP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28 Then they reviled him and said, “You are His disciple, but we are Moses’ disciples. 29 We know that God spoke to Moses; as for this fellow, we do not know where He is from.”              John 9:28-29</a:t>
            </a:r>
          </a:p>
        </p:txBody>
      </p:sp>
      <p:sp>
        <p:nvSpPr>
          <p:cNvPr id="4" name="Title 3"/>
          <p:cNvSpPr>
            <a:spLocks noGrp="1"/>
          </p:cNvSpPr>
          <p:nvPr>
            <p:ph type="title"/>
          </p:nvPr>
        </p:nvSpPr>
        <p:spPr>
          <a:xfrm>
            <a:off x="116229" y="102891"/>
            <a:ext cx="8815120" cy="703444"/>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An Attack, A Defense, &amp; the Reality </a:t>
            </a:r>
          </a:p>
        </p:txBody>
      </p:sp>
    </p:spTree>
    <p:extLst>
      <p:ext uri="{BB962C8B-B14F-4D97-AF65-F5344CB8AC3E}">
        <p14:creationId xmlns:p14="http://schemas.microsoft.com/office/powerpoint/2010/main" val="7704167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806335"/>
            <a:ext cx="8783256" cy="4181301"/>
          </a:xfrm>
        </p:spPr>
        <p:txBody>
          <a:bodyPr numCol="1" anchor="t">
            <a:normAutofit lnSpcReduction="10000"/>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25 He answered and said, “Whether He is a sinner or not I do not know. One thing I know: that though I was blind, now I see.” </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John 9:25</a:t>
            </a:r>
          </a:p>
          <a:p>
            <a:pPr algn="l"/>
            <a:endPar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endParaRP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27  He answered them, “I told you already, and you did not listen. Why do you want to hear it again? Do you also want to become His disciples?” John 9:27</a:t>
            </a:r>
          </a:p>
        </p:txBody>
      </p:sp>
      <p:sp>
        <p:nvSpPr>
          <p:cNvPr id="4" name="Title 3"/>
          <p:cNvSpPr>
            <a:spLocks noGrp="1"/>
          </p:cNvSpPr>
          <p:nvPr>
            <p:ph type="title"/>
          </p:nvPr>
        </p:nvSpPr>
        <p:spPr>
          <a:xfrm>
            <a:off x="116229" y="102891"/>
            <a:ext cx="8815120" cy="703444"/>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An Attack, A Defense, &amp; the Reality </a:t>
            </a:r>
          </a:p>
        </p:txBody>
      </p:sp>
    </p:spTree>
    <p:extLst>
      <p:ext uri="{BB962C8B-B14F-4D97-AF65-F5344CB8AC3E}">
        <p14:creationId xmlns:p14="http://schemas.microsoft.com/office/powerpoint/2010/main" val="37796968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806335"/>
            <a:ext cx="8783256" cy="4181301"/>
          </a:xfrm>
        </p:spPr>
        <p:txBody>
          <a:bodyPr numCol="1" anchor="t">
            <a:normAutofit lnSpcReduction="10000"/>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The man answered and said to them, “Why, this is a marvelous thing, that you do not know where He is from; yet He has opened my eyes! 31  Now we know that God does not hear sinners; but if anyone is a worshiper of God and does His will, He hears him. 32  Since the world began it has been unheard of that anyone opened the eyes of one who was born blind. 33  If this Man were not from God, He could do nothing.”                                             John 9:30-33</a:t>
            </a:r>
          </a:p>
        </p:txBody>
      </p:sp>
      <p:sp>
        <p:nvSpPr>
          <p:cNvPr id="4" name="Title 3"/>
          <p:cNvSpPr>
            <a:spLocks noGrp="1"/>
          </p:cNvSpPr>
          <p:nvPr>
            <p:ph type="title"/>
          </p:nvPr>
        </p:nvSpPr>
        <p:spPr>
          <a:xfrm>
            <a:off x="116229" y="102891"/>
            <a:ext cx="8815120" cy="703444"/>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An Attack, A Defense, &amp; the Reality </a:t>
            </a:r>
          </a:p>
        </p:txBody>
      </p:sp>
    </p:spTree>
    <p:extLst>
      <p:ext uri="{BB962C8B-B14F-4D97-AF65-F5344CB8AC3E}">
        <p14:creationId xmlns:p14="http://schemas.microsoft.com/office/powerpoint/2010/main" val="162471102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806335"/>
            <a:ext cx="8783256" cy="4181301"/>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34 They answered and said to him, “You were completely born in sins, and are you teaching us?” And they cast him out. </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John 9:34</a:t>
            </a:r>
          </a:p>
        </p:txBody>
      </p:sp>
      <p:sp>
        <p:nvSpPr>
          <p:cNvPr id="4" name="Title 3"/>
          <p:cNvSpPr>
            <a:spLocks noGrp="1"/>
          </p:cNvSpPr>
          <p:nvPr>
            <p:ph type="title"/>
          </p:nvPr>
        </p:nvSpPr>
        <p:spPr>
          <a:xfrm>
            <a:off x="116229" y="102891"/>
            <a:ext cx="8815120" cy="703444"/>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An Attack, A Defense, &amp; the Reality </a:t>
            </a:r>
          </a:p>
        </p:txBody>
      </p:sp>
    </p:spTree>
    <p:extLst>
      <p:ext uri="{BB962C8B-B14F-4D97-AF65-F5344CB8AC3E}">
        <p14:creationId xmlns:p14="http://schemas.microsoft.com/office/powerpoint/2010/main" val="87167253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806335"/>
            <a:ext cx="8783256" cy="4181301"/>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Jesus heard that they had cast him out; and when He had found him, He said to him, “Do you believe in the Son of God?” 36  He answered and said, “Who is He, Lord, that I may believe in Him?” 37  And Jesus said to him, “You have both seen Him and it is He who is talking with you.” 38 Then he said, “Lord, I believe!” And he worshiped Him. </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John 9:35-38</a:t>
            </a:r>
          </a:p>
        </p:txBody>
      </p:sp>
      <p:sp>
        <p:nvSpPr>
          <p:cNvPr id="4" name="Title 3"/>
          <p:cNvSpPr>
            <a:spLocks noGrp="1"/>
          </p:cNvSpPr>
          <p:nvPr>
            <p:ph type="title"/>
          </p:nvPr>
        </p:nvSpPr>
        <p:spPr>
          <a:xfrm>
            <a:off x="116229" y="102891"/>
            <a:ext cx="8815120" cy="703444"/>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An Attack, A Defense, &amp; the Reality </a:t>
            </a:r>
          </a:p>
        </p:txBody>
      </p:sp>
    </p:spTree>
    <p:extLst>
      <p:ext uri="{BB962C8B-B14F-4D97-AF65-F5344CB8AC3E}">
        <p14:creationId xmlns:p14="http://schemas.microsoft.com/office/powerpoint/2010/main" val="374892541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48093" y="723206"/>
            <a:ext cx="8783256" cy="4239491"/>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Now as Jesus passed by, He saw a man who was blind from birth. </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John 9:1</a:t>
            </a:r>
          </a:p>
        </p:txBody>
      </p:sp>
      <p:sp>
        <p:nvSpPr>
          <p:cNvPr id="4" name="Title 3"/>
          <p:cNvSpPr>
            <a:spLocks noGrp="1"/>
          </p:cNvSpPr>
          <p:nvPr>
            <p:ph type="title"/>
          </p:nvPr>
        </p:nvSpPr>
        <p:spPr>
          <a:xfrm>
            <a:off x="116229" y="102892"/>
            <a:ext cx="8815120" cy="694552"/>
          </a:xfrm>
        </p:spPr>
        <p:txBody>
          <a:bodyPr>
            <a:norm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Situation</a:t>
            </a:r>
          </a:p>
        </p:txBody>
      </p:sp>
    </p:spTree>
    <p:extLst>
      <p:ext uri="{BB962C8B-B14F-4D97-AF65-F5344CB8AC3E}">
        <p14:creationId xmlns:p14="http://schemas.microsoft.com/office/powerpoint/2010/main" val="37875384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806335"/>
            <a:ext cx="8783256" cy="4181301"/>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39 And Jesus said, “For judgment I have come into this world, that those who do not see may see, and that those who see may be made blind.” </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John 9:39</a:t>
            </a:r>
          </a:p>
        </p:txBody>
      </p:sp>
      <p:sp>
        <p:nvSpPr>
          <p:cNvPr id="4" name="Title 3"/>
          <p:cNvSpPr>
            <a:spLocks noGrp="1"/>
          </p:cNvSpPr>
          <p:nvPr>
            <p:ph type="title"/>
          </p:nvPr>
        </p:nvSpPr>
        <p:spPr>
          <a:xfrm>
            <a:off x="116229" y="102891"/>
            <a:ext cx="8815120" cy="703444"/>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An Attack, A Defense, &amp; the Reality </a:t>
            </a:r>
          </a:p>
        </p:txBody>
      </p:sp>
    </p:spTree>
    <p:extLst>
      <p:ext uri="{BB962C8B-B14F-4D97-AF65-F5344CB8AC3E}">
        <p14:creationId xmlns:p14="http://schemas.microsoft.com/office/powerpoint/2010/main" val="326256231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806335"/>
            <a:ext cx="8783256" cy="4181301"/>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Then some of the Pharisees who were with Him heard these words, and said to Him, “Are we blind also?” 41  Jesus said to them, “If you were blind, you would have no sin; but now you say, ‘We see.’ Therefore your sin remains. </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John 9:40-41</a:t>
            </a:r>
          </a:p>
        </p:txBody>
      </p:sp>
      <p:sp>
        <p:nvSpPr>
          <p:cNvPr id="4" name="Title 3"/>
          <p:cNvSpPr>
            <a:spLocks noGrp="1"/>
          </p:cNvSpPr>
          <p:nvPr>
            <p:ph type="title"/>
          </p:nvPr>
        </p:nvSpPr>
        <p:spPr>
          <a:xfrm>
            <a:off x="116229" y="102891"/>
            <a:ext cx="8815120" cy="703444"/>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An Attack, A Defense, &amp; the Reality </a:t>
            </a:r>
          </a:p>
        </p:txBody>
      </p:sp>
    </p:spTree>
    <p:extLst>
      <p:ext uri="{BB962C8B-B14F-4D97-AF65-F5344CB8AC3E}">
        <p14:creationId xmlns:p14="http://schemas.microsoft.com/office/powerpoint/2010/main" val="397497188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806335"/>
            <a:ext cx="8783256" cy="4181301"/>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1. Spiritual blindness prevents man from seeing the truth.</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2. Spiritual blindness causes mankind to be separated from God, just like the Pharisees of John 9. </a:t>
            </a:r>
          </a:p>
          <a:p>
            <a:pPr algn="l"/>
            <a:endPar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itle 3"/>
          <p:cNvSpPr>
            <a:spLocks noGrp="1"/>
          </p:cNvSpPr>
          <p:nvPr>
            <p:ph type="title"/>
          </p:nvPr>
        </p:nvSpPr>
        <p:spPr>
          <a:xfrm>
            <a:off x="116229" y="102891"/>
            <a:ext cx="8815120" cy="703444"/>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Conclusion</a:t>
            </a:r>
          </a:p>
        </p:txBody>
      </p:sp>
    </p:spTree>
    <p:extLst>
      <p:ext uri="{BB962C8B-B14F-4D97-AF65-F5344CB8AC3E}">
        <p14:creationId xmlns:p14="http://schemas.microsoft.com/office/powerpoint/2010/main" val="42024123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806335"/>
            <a:ext cx="8783256" cy="4181301"/>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3. We can prevent ourselves from being spiritually blind by casting aside our preferences or comfortable truths and obey God’s truth. </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4. We must not allow our personal dislikes or feelings about others blind us from truth, the Pharisees did just that. </a:t>
            </a:r>
          </a:p>
          <a:p>
            <a:pPr algn="l"/>
            <a:endPar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
        <p:nvSpPr>
          <p:cNvPr id="4" name="Title 3"/>
          <p:cNvSpPr>
            <a:spLocks noGrp="1"/>
          </p:cNvSpPr>
          <p:nvPr>
            <p:ph type="title"/>
          </p:nvPr>
        </p:nvSpPr>
        <p:spPr>
          <a:xfrm>
            <a:off x="116229" y="102891"/>
            <a:ext cx="8815120" cy="703444"/>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Conclusion</a:t>
            </a:r>
          </a:p>
        </p:txBody>
      </p:sp>
    </p:spTree>
    <p:extLst>
      <p:ext uri="{BB962C8B-B14F-4D97-AF65-F5344CB8AC3E}">
        <p14:creationId xmlns:p14="http://schemas.microsoft.com/office/powerpoint/2010/main" val="5355479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48093" y="723206"/>
            <a:ext cx="8783256" cy="4239491"/>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And His disciples asked Him, saying, “Rabbi, who sinned, this man or his parents, that he was born blind?”   3  Jesus answered, “Neither this man nor his parents sinned, but that the works of God should be revealed in him. </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John 9:2-3</a:t>
            </a:r>
          </a:p>
        </p:txBody>
      </p:sp>
      <p:sp>
        <p:nvSpPr>
          <p:cNvPr id="4" name="Title 3"/>
          <p:cNvSpPr>
            <a:spLocks noGrp="1"/>
          </p:cNvSpPr>
          <p:nvPr>
            <p:ph type="title"/>
          </p:nvPr>
        </p:nvSpPr>
        <p:spPr>
          <a:xfrm>
            <a:off x="116229" y="102892"/>
            <a:ext cx="8815120" cy="694552"/>
          </a:xfrm>
        </p:spPr>
        <p:txBody>
          <a:bodyPr>
            <a:norm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Situation</a:t>
            </a:r>
          </a:p>
        </p:txBody>
      </p:sp>
    </p:spTree>
    <p:extLst>
      <p:ext uri="{BB962C8B-B14F-4D97-AF65-F5344CB8AC3E}">
        <p14:creationId xmlns:p14="http://schemas.microsoft.com/office/powerpoint/2010/main" val="310576029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48093" y="723206"/>
            <a:ext cx="8783256" cy="4239491"/>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I must work the works of Him who sent Me while it is day; the night is coming when no one can work. 5  As long as I am in the world, I am the light of the world.” </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John 9:4-5</a:t>
            </a:r>
          </a:p>
        </p:txBody>
      </p:sp>
      <p:sp>
        <p:nvSpPr>
          <p:cNvPr id="4" name="Title 3"/>
          <p:cNvSpPr>
            <a:spLocks noGrp="1"/>
          </p:cNvSpPr>
          <p:nvPr>
            <p:ph type="title"/>
          </p:nvPr>
        </p:nvSpPr>
        <p:spPr>
          <a:xfrm>
            <a:off x="116229" y="102892"/>
            <a:ext cx="8815120" cy="694552"/>
          </a:xfrm>
        </p:spPr>
        <p:txBody>
          <a:bodyPr>
            <a:norm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Situation</a:t>
            </a:r>
          </a:p>
        </p:txBody>
      </p:sp>
    </p:spTree>
    <p:extLst>
      <p:ext uri="{BB962C8B-B14F-4D97-AF65-F5344CB8AC3E}">
        <p14:creationId xmlns:p14="http://schemas.microsoft.com/office/powerpoint/2010/main" val="40388022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1313412"/>
            <a:ext cx="8783256" cy="3674224"/>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When He had said these things, He spat on the ground and made clay with the saliva; and He anointed the eyes of the blind man with the clay. 7  And He said to him, “Go, wash in the pool of Siloam” (which is translated, Sent). So he went and washed, and came back seeing. </a:t>
            </a:r>
          </a:p>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John 9:6-7</a:t>
            </a:r>
          </a:p>
        </p:txBody>
      </p:sp>
      <p:sp>
        <p:nvSpPr>
          <p:cNvPr id="4" name="Title 3"/>
          <p:cNvSpPr>
            <a:spLocks noGrp="1"/>
          </p:cNvSpPr>
          <p:nvPr>
            <p:ph type="title"/>
          </p:nvPr>
        </p:nvSpPr>
        <p:spPr>
          <a:xfrm>
            <a:off x="116229" y="102891"/>
            <a:ext cx="8815120" cy="1119080"/>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healing by Christ &amp; </a:t>
            </a:r>
            <a:b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br>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following speculation</a:t>
            </a:r>
          </a:p>
        </p:txBody>
      </p:sp>
    </p:spTree>
    <p:extLst>
      <p:ext uri="{BB962C8B-B14F-4D97-AF65-F5344CB8AC3E}">
        <p14:creationId xmlns:p14="http://schemas.microsoft.com/office/powerpoint/2010/main" val="3701347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1313412"/>
            <a:ext cx="8783256" cy="3674224"/>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Therefore the neighbors and those who previously had seen that he was blind said, “Is not this he who sat and begged?” 9  Some said, “This is he.” Others said, “He is like him.”  He said, “I am he.” 10  Therefore they said to him, “How were your eyes opened?”</a:t>
            </a:r>
          </a:p>
        </p:txBody>
      </p:sp>
      <p:sp>
        <p:nvSpPr>
          <p:cNvPr id="4" name="Title 3"/>
          <p:cNvSpPr>
            <a:spLocks noGrp="1"/>
          </p:cNvSpPr>
          <p:nvPr>
            <p:ph type="title"/>
          </p:nvPr>
        </p:nvSpPr>
        <p:spPr>
          <a:xfrm>
            <a:off x="116229" y="102891"/>
            <a:ext cx="8815120" cy="1119080"/>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healing by Christ &amp; </a:t>
            </a:r>
            <a:b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br>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following speculation</a:t>
            </a:r>
          </a:p>
        </p:txBody>
      </p:sp>
    </p:spTree>
    <p:extLst>
      <p:ext uri="{BB962C8B-B14F-4D97-AF65-F5344CB8AC3E}">
        <p14:creationId xmlns:p14="http://schemas.microsoft.com/office/powerpoint/2010/main" val="83622210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1313412"/>
            <a:ext cx="8783256" cy="3674224"/>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11  He answered and said, “A Man called Jesus made clay and anointed my eyes and said to me, ‘Go to the pool of Siloam and wash.’ So I went and washed, and I received sight.”12  Then they said to him, “Where is He?” He said, “I do not know.”                             John 9:8-12</a:t>
            </a:r>
          </a:p>
        </p:txBody>
      </p:sp>
      <p:sp>
        <p:nvSpPr>
          <p:cNvPr id="4" name="Title 3"/>
          <p:cNvSpPr>
            <a:spLocks noGrp="1"/>
          </p:cNvSpPr>
          <p:nvPr>
            <p:ph type="title"/>
          </p:nvPr>
        </p:nvSpPr>
        <p:spPr>
          <a:xfrm>
            <a:off x="116229" y="102891"/>
            <a:ext cx="8815120" cy="1119080"/>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healing by Christ &amp; </a:t>
            </a:r>
            <a:b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br>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following speculation</a:t>
            </a:r>
          </a:p>
        </p:txBody>
      </p:sp>
    </p:spTree>
    <p:extLst>
      <p:ext uri="{BB962C8B-B14F-4D97-AF65-F5344CB8AC3E}">
        <p14:creationId xmlns:p14="http://schemas.microsoft.com/office/powerpoint/2010/main" val="396810405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1313412"/>
            <a:ext cx="8783256" cy="3674224"/>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13  They brought him who formerly was blind to the Pharisees. 14  Now it was a Sabbath when Jesus made the clay and opened his eyes. 15  Then the Pharisees also asked him again how he had received his sight. He said to them, “He put clay on my eyes, and I washed, and I see.”</a:t>
            </a:r>
          </a:p>
        </p:txBody>
      </p:sp>
      <p:sp>
        <p:nvSpPr>
          <p:cNvPr id="4" name="Title 3"/>
          <p:cNvSpPr>
            <a:spLocks noGrp="1"/>
          </p:cNvSpPr>
          <p:nvPr>
            <p:ph type="title"/>
          </p:nvPr>
        </p:nvSpPr>
        <p:spPr>
          <a:xfrm>
            <a:off x="116229" y="102891"/>
            <a:ext cx="8815120" cy="1119080"/>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healing by Christ &amp; </a:t>
            </a:r>
            <a:b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br>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following speculation</a:t>
            </a:r>
          </a:p>
        </p:txBody>
      </p:sp>
    </p:spTree>
    <p:extLst>
      <p:ext uri="{BB962C8B-B14F-4D97-AF65-F5344CB8AC3E}">
        <p14:creationId xmlns:p14="http://schemas.microsoft.com/office/powerpoint/2010/main" val="402523265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533" y="1313412"/>
            <a:ext cx="8783256" cy="3674224"/>
          </a:xfrm>
        </p:spPr>
        <p:txBody>
          <a:bodyPr numCol="1" anchor="t">
            <a:normAutofit/>
          </a:bodyPr>
          <a:lstStyle/>
          <a:p>
            <a:pPr algn="l"/>
            <a:r>
              <a:rPr lang="en-US" sz="3200" dirty="0">
                <a:solidFill>
                  <a:schemeClr val="tx1"/>
                </a:solidFill>
                <a:effectLst>
                  <a:outerShdw blurRad="38100" dist="38100" dir="2700000" algn="tl">
                    <a:srgbClr val="000000">
                      <a:alpha val="43137"/>
                    </a:srgbClr>
                  </a:outerShdw>
                </a:effectLst>
                <a:latin typeface="Baskerville Old Face" panose="02020602080505020303" pitchFamily="18" charset="0"/>
              </a:rPr>
              <a:t>16  Therefore some of the Pharisees said, “This Man is not from God, because He does not keep the Sabbath.”  Others said, “How can a man who is a sinner do such signs?” And there was a division among them. </a:t>
            </a:r>
          </a:p>
        </p:txBody>
      </p:sp>
      <p:sp>
        <p:nvSpPr>
          <p:cNvPr id="4" name="Title 3"/>
          <p:cNvSpPr>
            <a:spLocks noGrp="1"/>
          </p:cNvSpPr>
          <p:nvPr>
            <p:ph type="title"/>
          </p:nvPr>
        </p:nvSpPr>
        <p:spPr>
          <a:xfrm>
            <a:off x="116229" y="102891"/>
            <a:ext cx="8815120" cy="1119080"/>
          </a:xfrm>
        </p:spPr>
        <p:txBody>
          <a:bodyPr>
            <a:noAutofit/>
          </a:bodyPr>
          <a:lstStyle/>
          <a:p>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healing by Christ &amp; </a:t>
            </a:r>
            <a:b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br>
            <a:r>
              <a:rPr lang="en-US" sz="3600" b="1" u="sng" dirty="0">
                <a:solidFill>
                  <a:schemeClr val="tx1"/>
                </a:solidFill>
                <a:effectLst>
                  <a:outerShdw blurRad="38100" dist="38100" dir="2700000" algn="tl">
                    <a:srgbClr val="000000">
                      <a:alpha val="43137"/>
                    </a:srgbClr>
                  </a:outerShdw>
                </a:effectLst>
                <a:latin typeface="Baskerville Old Face" panose="02020602080505020303" pitchFamily="18" charset="0"/>
              </a:rPr>
              <a:t>the following speculation</a:t>
            </a:r>
          </a:p>
        </p:txBody>
      </p:sp>
    </p:spTree>
    <p:extLst>
      <p:ext uri="{BB962C8B-B14F-4D97-AF65-F5344CB8AC3E}">
        <p14:creationId xmlns:p14="http://schemas.microsoft.com/office/powerpoint/2010/main" val="2290627226"/>
      </p:ext>
    </p:extLst>
  </p:cSld>
  <p:clrMapOvr>
    <a:masterClrMapping/>
  </p:clrMapOvr>
  <p:transition spd="slow">
    <p:wipe/>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144</TotalTime>
  <Words>1330</Words>
  <Application>Microsoft Office PowerPoint</Application>
  <PresentationFormat>On-screen Show (16:9)</PresentationFormat>
  <Paragraphs>64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Adelle-Regular</vt:lpstr>
      <vt:lpstr>Apple Chancery</vt:lpstr>
      <vt:lpstr>Arial</vt:lpstr>
      <vt:lpstr>Baskerville Old Face</vt:lpstr>
      <vt:lpstr>Bodoni MT Condensed</vt:lpstr>
      <vt:lpstr>Trebuchet MS</vt:lpstr>
      <vt:lpstr>Default</vt:lpstr>
      <vt:lpstr>PowerPoint Presentation</vt:lpstr>
      <vt:lpstr>The Situation</vt:lpstr>
      <vt:lpstr>The Situation</vt:lpstr>
      <vt:lpstr>The Situation</vt:lpstr>
      <vt:lpstr>The healing by Christ &amp;  the following speculation</vt:lpstr>
      <vt:lpstr>The healing by Christ &amp;  the following speculation</vt:lpstr>
      <vt:lpstr>The healing by Christ &amp;  the following speculation</vt:lpstr>
      <vt:lpstr>The healing by Christ &amp;  the following speculation</vt:lpstr>
      <vt:lpstr>The healing by Christ &amp;  the following speculation</vt:lpstr>
      <vt:lpstr>The healing by Christ &amp;  the following speculation</vt:lpstr>
      <vt:lpstr>The healing by Christ &amp;  the following speculation</vt:lpstr>
      <vt:lpstr>The healing by Christ &amp;  the following speculation</vt:lpstr>
      <vt:lpstr>The healing by Christ &amp;  the following speculation</vt:lpstr>
      <vt:lpstr>An Attack, A Defense, &amp; the Reality </vt:lpstr>
      <vt:lpstr>An Attack, A Defense, &amp; the Reality </vt:lpstr>
      <vt:lpstr>An Attack, A Defense, &amp; the Reality </vt:lpstr>
      <vt:lpstr>An Attack, A Defense, &amp; the Reality </vt:lpstr>
      <vt:lpstr>An Attack, A Defense, &amp; the Reality </vt:lpstr>
      <vt:lpstr>An Attack, A Defense, &amp; the Reality </vt:lpstr>
      <vt:lpstr>An Attack, A Defense, &amp; the Reality </vt:lpstr>
      <vt:lpstr>An Attack, A Defense, &amp; the Reality </vt:lpstr>
      <vt:lpstr>Conclusion</vt:lpstr>
      <vt:lpstr>Conclusion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Russ Earl</cp:lastModifiedBy>
  <cp:revision>32</cp:revision>
  <dcterms:created xsi:type="dcterms:W3CDTF">2014-03-26T14:03:34Z</dcterms:created>
  <dcterms:modified xsi:type="dcterms:W3CDTF">2017-05-09T15:47:15Z</dcterms:modified>
</cp:coreProperties>
</file>