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65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3714750"/>
            <a:ext cx="9147765" cy="1434066"/>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51D42EE-3935-40D9-9FF2-96F278B98736}" type="datetimeFigureOut">
              <a:rPr lang="en-US" smtClean="0"/>
              <a:t>8/1/2015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972D3F-6CCE-440F-8BD2-9E514FAFB3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10997"/>
            <a:ext cx="8229600" cy="32895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2D3F-6CCE-440F-8BD2-9E514FAFB3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05980"/>
            <a:ext cx="1777470" cy="419457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81"/>
            <a:ext cx="6324600" cy="419457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2D3F-6CCE-440F-8BD2-9E514FAFB3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2D3F-6CCE-440F-8BD2-9E514FAFB3F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972D3F-6CCE-440F-8BD2-9E514FAFB3F4}" type="slidenum">
              <a:rPr lang="en-US" smtClean="0"/>
              <a:t>‹#›</a:t>
            </a:fld>
            <a:endParaRPr lang="en-US"/>
          </a:p>
        </p:txBody>
      </p:sp>
      <p:sp>
        <p:nvSpPr>
          <p:cNvPr id="7" name="Chevron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972D3F-6CCE-440F-8BD2-9E514FAFB3F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972D3F-6CCE-440F-8BD2-9E514FAFB3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972D3F-6CCE-440F-8BD2-9E514FAFB3F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1D42EE-3935-40D9-9FF2-96F278B98736}" type="datetimeFigureOut">
              <a:rPr lang="en-US" smtClean="0"/>
              <a:t>8/1/2015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972D3F-6CCE-440F-8BD2-9E514FAFB3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4805958"/>
            <a:ext cx="1920240" cy="274320"/>
          </a:xfrm>
        </p:spPr>
        <p:txBody>
          <a:bodyPr/>
          <a:lstStyle>
            <a:extLst/>
          </a:lstStyle>
          <a:p>
            <a:fld id="{C51D42EE-3935-40D9-9FF2-96F278B98736}" type="datetimeFigureOut">
              <a:rPr lang="en-US" smtClean="0"/>
              <a:t>8/1/2015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972D3F-6CCE-440F-8BD2-9E514FAFB3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1D42EE-3935-40D9-9FF2-96F278B98736}" type="datetimeFigureOut">
              <a:rPr lang="en-US" smtClean="0"/>
              <a:t>8/1/2015</a:t>
            </a:fld>
            <a:endParaRPr lang="en-US"/>
          </a:p>
        </p:txBody>
      </p:sp>
      <p:sp>
        <p:nvSpPr>
          <p:cNvPr id="6" name="Footer Placeholder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1972D3F-6CCE-440F-8BD2-9E514FAFB3F4}" type="slidenum">
              <a:rPr lang="en-US" smtClean="0"/>
              <a:t>‹#›</a:t>
            </a:fld>
            <a:endParaRPr lang="en-US"/>
          </a:p>
        </p:txBody>
      </p:sp>
      <p:sp>
        <p:nvSpPr>
          <p:cNvPr id="2" name="Title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343440"/>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343440"/>
            <a:ext cx="3402314"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C51D42EE-3935-40D9-9FF2-96F278B98736}" type="datetimeFigureOut">
              <a:rPr lang="en-US" smtClean="0"/>
              <a:t>8/1/2015</a:t>
            </a:fld>
            <a:endParaRPr lang="en-US"/>
          </a:p>
        </p:txBody>
      </p:sp>
      <p:sp>
        <p:nvSpPr>
          <p:cNvPr id="22" name="Footer Placeholder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21972D3F-6CCE-440F-8BD2-9E514FAFB3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750"/>
            <a:ext cx="9144000" cy="3810000"/>
          </a:xfrm>
          <a:prstGeom prst="rect">
            <a:avLst/>
          </a:prstGeom>
        </p:spPr>
      </p:pic>
      <p:sp>
        <p:nvSpPr>
          <p:cNvPr id="2" name="Title 1"/>
          <p:cNvSpPr>
            <a:spLocks noGrp="1"/>
          </p:cNvSpPr>
          <p:nvPr>
            <p:ph type="ctrTitle"/>
          </p:nvPr>
        </p:nvSpPr>
        <p:spPr>
          <a:xfrm>
            <a:off x="685800" y="1"/>
            <a:ext cx="7772400" cy="666750"/>
          </a:xfrm>
        </p:spPr>
        <p:txBody>
          <a:bodyPr>
            <a:normAutofit/>
          </a:bodyPr>
          <a:lstStyle/>
          <a:p>
            <a:r>
              <a:rPr lang="en-US" sz="3600"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Spiritual Fitness</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476749"/>
            <a:ext cx="6400800" cy="657225"/>
          </a:xfrm>
        </p:spPr>
        <p:txBody>
          <a:bodyPr/>
          <a:lstStyle/>
          <a:p>
            <a:r>
              <a:rPr lang="en-US"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Timothy 4:6-9</a:t>
            </a:r>
            <a:endParaRPr lang="en-US"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547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16 They profess to know God, but in works they deny Him, being abominable, disobedient, and disqualified for every good work</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Titus 1:13-16</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Fads of Religion</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224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Then he who had received the five talents went and traded with them, and made another five talents. 17 And likewise he who had received two gained two more also. 18 But he who had received one went and dug in the ground, and hid his lord's money</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Matthew 25:16-18</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Exercise yourself towards godliness</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7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We are to “refuse” them-decline, shun, reject or avoid them.</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What are profane &amp; old wives’ fables?</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850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8991600" cy="44196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The righteousness of the upright will deliver them</a:t>
            </a:r>
            <a:r>
              <a:rPr lang="en-US" sz="3200" dirty="0" smtClean="0">
                <a:latin typeface="Times New Roman" panose="02020603050405020304" pitchFamily="18" charset="0"/>
                <a:cs typeface="Times New Roman" panose="02020603050405020304" pitchFamily="18" charset="0"/>
              </a:rPr>
              <a:t>, But </a:t>
            </a:r>
            <a:r>
              <a:rPr lang="en-US" sz="3200" dirty="0">
                <a:latin typeface="Times New Roman" panose="02020603050405020304" pitchFamily="18" charset="0"/>
                <a:cs typeface="Times New Roman" panose="02020603050405020304" pitchFamily="18" charset="0"/>
              </a:rPr>
              <a:t>the unfaithful will be caught by their </a:t>
            </a:r>
            <a:r>
              <a:rPr lang="en-US" sz="3200" dirty="0" smtClean="0">
                <a:latin typeface="Times New Roman" panose="02020603050405020304" pitchFamily="18" charset="0"/>
                <a:cs typeface="Times New Roman" panose="02020603050405020304" pitchFamily="18" charset="0"/>
              </a:rPr>
              <a:t>lust.</a:t>
            </a:r>
          </a:p>
          <a:p>
            <a:pPr marL="0" indent="0">
              <a:buNone/>
            </a:pPr>
            <a:r>
              <a:rPr lang="en-US" sz="3200" dirty="0" smtClean="0">
                <a:latin typeface="Times New Roman" panose="02020603050405020304" pitchFamily="18" charset="0"/>
                <a:cs typeface="Times New Roman" panose="02020603050405020304" pitchFamily="18" charset="0"/>
              </a:rPr>
              <a:t>Proverbs 11:6</a:t>
            </a:r>
          </a:p>
          <a:p>
            <a:pPr marL="0" indent="0">
              <a:buNone/>
            </a:pPr>
            <a:r>
              <a:rPr lang="en-US" sz="3200" dirty="0">
                <a:latin typeface="Times New Roman" panose="02020603050405020304" pitchFamily="18" charset="0"/>
                <a:cs typeface="Times New Roman" panose="02020603050405020304" pitchFamily="18" charset="0"/>
              </a:rPr>
              <a:t>" Say to the righteous that it shall be well with them</a:t>
            </a:r>
            <a:r>
              <a:rPr lang="en-US" sz="3200" dirty="0" smtClean="0">
                <a:latin typeface="Times New Roman" panose="02020603050405020304" pitchFamily="18" charset="0"/>
                <a:cs typeface="Times New Roman" panose="02020603050405020304" pitchFamily="18" charset="0"/>
              </a:rPr>
              <a:t>, For </a:t>
            </a:r>
            <a:r>
              <a:rPr lang="en-US" sz="3200" dirty="0">
                <a:latin typeface="Times New Roman" panose="02020603050405020304" pitchFamily="18" charset="0"/>
                <a:cs typeface="Times New Roman" panose="02020603050405020304" pitchFamily="18" charset="0"/>
              </a:rPr>
              <a:t>they shall eat the fruit of their </a:t>
            </a:r>
            <a:r>
              <a:rPr lang="en-US" sz="3200" dirty="0" smtClean="0">
                <a:latin typeface="Times New Roman" panose="02020603050405020304" pitchFamily="18" charset="0"/>
                <a:cs typeface="Times New Roman" panose="02020603050405020304" pitchFamily="18" charset="0"/>
              </a:rPr>
              <a:t>doings.</a:t>
            </a:r>
          </a:p>
          <a:p>
            <a:pPr marL="0" indent="0">
              <a:buNone/>
            </a:pPr>
            <a:r>
              <a:rPr lang="en-US" sz="3200" dirty="0" smtClean="0">
                <a:latin typeface="Times New Roman" panose="02020603050405020304" pitchFamily="18" charset="0"/>
                <a:cs typeface="Times New Roman" panose="02020603050405020304" pitchFamily="18" charset="0"/>
              </a:rPr>
              <a:t>Isaiah 3:10</a:t>
            </a:r>
          </a:p>
        </p:txBody>
      </p:sp>
      <p:sp>
        <p:nvSpPr>
          <p:cNvPr id="2" name="Title 1"/>
          <p:cNvSpPr>
            <a:spLocks noGrp="1"/>
          </p:cNvSpPr>
          <p:nvPr>
            <p:ph type="title"/>
          </p:nvPr>
        </p:nvSpPr>
        <p:spPr>
          <a:xfrm>
            <a:off x="152400" y="34496"/>
            <a:ext cx="8839200" cy="609600"/>
          </a:xfrm>
        </p:spPr>
        <p:txBody>
          <a:bodyPr>
            <a:noAutofit/>
          </a:bodyPr>
          <a:lstStyle/>
          <a:p>
            <a:pPr algn="ct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Godliness is profitable for all things</a:t>
            </a:r>
            <a:endParaRPr lang="en-US"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2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66750"/>
            <a:ext cx="8991600" cy="44196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This is a faithful saying, and these things I want you to affirm constantly, that those who have believed in God should be careful to maintain good works. These things are good and profitable to men</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Titus 3:8</a:t>
            </a:r>
          </a:p>
        </p:txBody>
      </p:sp>
      <p:sp>
        <p:nvSpPr>
          <p:cNvPr id="2" name="Title 1"/>
          <p:cNvSpPr>
            <a:spLocks noGrp="1"/>
          </p:cNvSpPr>
          <p:nvPr>
            <p:ph type="title"/>
          </p:nvPr>
        </p:nvSpPr>
        <p:spPr>
          <a:xfrm>
            <a:off x="152400" y="34496"/>
            <a:ext cx="8839200" cy="609600"/>
          </a:xfrm>
        </p:spPr>
        <p:txBody>
          <a:bodyPr>
            <a:noAutofit/>
          </a:bodyPr>
          <a:lstStyle/>
          <a:p>
            <a:pPr algn="ct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Godliness is profitable for all things</a:t>
            </a:r>
            <a:endParaRPr lang="en-US"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926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89" y="1123950"/>
            <a:ext cx="8991600" cy="38862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But if you indeed obey His voice and do all that I speak, then I will be an enemy to your enemies and an adversary to your adversaries</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Exodus 23:22</a:t>
            </a:r>
          </a:p>
        </p:txBody>
      </p:sp>
      <p:sp>
        <p:nvSpPr>
          <p:cNvPr id="2" name="Title 1"/>
          <p:cNvSpPr>
            <a:spLocks noGrp="1"/>
          </p:cNvSpPr>
          <p:nvPr>
            <p:ph type="title"/>
          </p:nvPr>
        </p:nvSpPr>
        <p:spPr>
          <a:xfrm>
            <a:off x="152400" y="209550"/>
            <a:ext cx="8839200" cy="609600"/>
          </a:xfrm>
        </p:spPr>
        <p:txBody>
          <a:bodyPr>
            <a:noAutofit/>
          </a:bodyPr>
          <a:lstStyle/>
          <a:p>
            <a:pPr algn="ct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Having promise of the life that now is </a:t>
            </a:r>
            <a:b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of that which is to come.</a:t>
            </a:r>
            <a:endParaRPr lang="en-US"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72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89" y="1123950"/>
            <a:ext cx="8991600" cy="38862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Jesus answered and said to him, " If anyone loves Me, he will keep My word; and My Father will love him, and We will come to him and make Our home with him. 24 He who does not love Me does not keep My words; and the word which you hear is not Mine but the Father's who sent Me</a:t>
            </a: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John 14:23-24</a:t>
            </a:r>
          </a:p>
        </p:txBody>
      </p:sp>
      <p:sp>
        <p:nvSpPr>
          <p:cNvPr id="2" name="Title 1"/>
          <p:cNvSpPr>
            <a:spLocks noGrp="1"/>
          </p:cNvSpPr>
          <p:nvPr>
            <p:ph type="title"/>
          </p:nvPr>
        </p:nvSpPr>
        <p:spPr>
          <a:xfrm>
            <a:off x="152400" y="209550"/>
            <a:ext cx="8839200" cy="609600"/>
          </a:xfrm>
        </p:spPr>
        <p:txBody>
          <a:bodyPr>
            <a:noAutofit/>
          </a:bodyPr>
          <a:lstStyle/>
          <a:p>
            <a:pPr algn="ct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Having promise of the life that now is </a:t>
            </a:r>
            <a:b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of that which is to come.</a:t>
            </a:r>
            <a:endParaRPr lang="en-US"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52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389" y="742950"/>
            <a:ext cx="8991600" cy="4267200"/>
          </a:xfrm>
        </p:spPr>
        <p:txBody>
          <a:bodyPr>
            <a:normAutofit/>
          </a:bodyPr>
          <a:lstStyle/>
          <a:p>
            <a:pPr marL="0" indent="0">
              <a:buNone/>
            </a:pPr>
            <a:r>
              <a:rPr lang="en-US" sz="3200" u="sng" dirty="0" smtClean="0">
                <a:latin typeface="Times New Roman" panose="02020603050405020304" pitchFamily="18" charset="0"/>
                <a:cs typeface="Times New Roman" panose="02020603050405020304" pitchFamily="18" charset="0"/>
              </a:rPr>
              <a:t>Faithful saying and worthy of all acceptance.</a:t>
            </a:r>
          </a:p>
          <a:p>
            <a:pPr marL="0" indent="0">
              <a:buNone/>
            </a:pPr>
            <a:r>
              <a:rPr lang="en-US" sz="3200" dirty="0">
                <a:latin typeface="Times New Roman" panose="02020603050405020304" pitchFamily="18" charset="0"/>
                <a:cs typeface="Times New Roman" panose="02020603050405020304" pitchFamily="18" charset="0"/>
              </a:rPr>
              <a:t>This is a faithful saying, and these things I want you to affirm constantly, that those who have believed in God should be careful to maintain good works. These things are good and profitable to men</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Titus 3:8</a:t>
            </a:r>
          </a:p>
        </p:txBody>
      </p:sp>
      <p:sp>
        <p:nvSpPr>
          <p:cNvPr id="2" name="Title 1"/>
          <p:cNvSpPr>
            <a:spLocks noGrp="1"/>
          </p:cNvSpPr>
          <p:nvPr>
            <p:ph type="title"/>
          </p:nvPr>
        </p:nvSpPr>
        <p:spPr>
          <a:xfrm>
            <a:off x="152400" y="57150"/>
            <a:ext cx="8839200" cy="609600"/>
          </a:xfrm>
        </p:spPr>
        <p:txBody>
          <a:bodyPr>
            <a:noAutofit/>
          </a:bodyPr>
          <a:lstStyle/>
          <a:p>
            <a:pPr algn="ctr"/>
            <a:r>
              <a:rPr lang="en-US" sz="32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Conclusion</a:t>
            </a:r>
            <a:endParaRPr lang="en-US"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002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If you instruct the brethren in these things, you will be a good minister of Jesus Christ, nourished in the words of faith and of the good doctrine which you have carefully followed. 7 But reject profane and old wives ' fables, and exercise yourself toward godliness. 8 For bodily exercise profits a little, but godliness is profitable for all things, having promise of the life that now is and of that which is to come. 9 This is a faithful saying and worthy of all acceptance.</a:t>
            </a:r>
            <a:endParaRPr lang="en-US"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57200" y="57150"/>
            <a:ext cx="8229600" cy="609600"/>
          </a:xfrm>
        </p:spPr>
        <p:txBody>
          <a:bodyPr>
            <a:normAutofit fontScale="90000"/>
          </a:bodyPr>
          <a:lstStyle/>
          <a:p>
            <a:r>
              <a:rPr lang="en-US"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Timothy 4:6-9</a:t>
            </a:r>
            <a:endParaRPr lang="en-U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77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"Cry </a:t>
            </a:r>
            <a:r>
              <a:rPr lang="en-US" sz="3200" dirty="0">
                <a:latin typeface="Times New Roman" panose="02020603050405020304" pitchFamily="18" charset="0"/>
                <a:cs typeface="Times New Roman" panose="02020603050405020304" pitchFamily="18" charset="0"/>
              </a:rPr>
              <a:t>aloud, spare not</a:t>
            </a:r>
            <a:r>
              <a:rPr lang="en-US" sz="3200" dirty="0" smtClean="0">
                <a:latin typeface="Times New Roman" panose="02020603050405020304" pitchFamily="18" charset="0"/>
                <a:cs typeface="Times New Roman" panose="02020603050405020304" pitchFamily="18" charset="0"/>
              </a:rPr>
              <a:t>; Lift </a:t>
            </a:r>
            <a:r>
              <a:rPr lang="en-US" sz="3200" dirty="0">
                <a:latin typeface="Times New Roman" panose="02020603050405020304" pitchFamily="18" charset="0"/>
                <a:cs typeface="Times New Roman" panose="02020603050405020304" pitchFamily="18" charset="0"/>
              </a:rPr>
              <a:t>up your voice like a trumpet</a:t>
            </a:r>
            <a:r>
              <a:rPr lang="en-US" sz="3200" dirty="0" smtClean="0">
                <a:latin typeface="Times New Roman" panose="02020603050405020304" pitchFamily="18" charset="0"/>
                <a:cs typeface="Times New Roman" panose="02020603050405020304" pitchFamily="18" charset="0"/>
              </a:rPr>
              <a:t>; Tell </a:t>
            </a:r>
            <a:r>
              <a:rPr lang="en-US" sz="3200" dirty="0">
                <a:latin typeface="Times New Roman" panose="02020603050405020304" pitchFamily="18" charset="0"/>
                <a:cs typeface="Times New Roman" panose="02020603050405020304" pitchFamily="18" charset="0"/>
              </a:rPr>
              <a:t>My people their transgression</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the house of Jacob their </a:t>
            </a:r>
            <a:r>
              <a:rPr lang="en-US" sz="3200" dirty="0" smtClean="0">
                <a:latin typeface="Times New Roman" panose="02020603050405020304" pitchFamily="18" charset="0"/>
                <a:cs typeface="Times New Roman" panose="02020603050405020304" pitchFamily="18" charset="0"/>
              </a:rPr>
              <a:t>sins.</a:t>
            </a:r>
          </a:p>
          <a:p>
            <a:pPr marL="0" indent="0">
              <a:buNone/>
            </a:pPr>
            <a:r>
              <a:rPr lang="en-US" sz="3200" dirty="0" smtClean="0">
                <a:latin typeface="Times New Roman" panose="02020603050405020304" pitchFamily="18" charset="0"/>
                <a:cs typeface="Times New Roman" panose="02020603050405020304" pitchFamily="18" charset="0"/>
              </a:rPr>
              <a:t>Isaiah 58:1</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Instruct the Brethren</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536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smtClean="0">
                <a:latin typeface="Times New Roman" panose="02020603050405020304" pitchFamily="18" charset="0"/>
                <a:cs typeface="Times New Roman" panose="02020603050405020304" pitchFamily="18" charset="0"/>
              </a:rPr>
              <a:t>I </a:t>
            </a:r>
            <a:r>
              <a:rPr lang="en-US" sz="3200" dirty="0">
                <a:latin typeface="Times New Roman" panose="02020603050405020304" pitchFamily="18" charset="0"/>
                <a:cs typeface="Times New Roman" panose="02020603050405020304" pitchFamily="18" charset="0"/>
              </a:rPr>
              <a:t>have set watchmen on your walls, O Jerusalem</a:t>
            </a:r>
            <a:r>
              <a:rPr lang="en-US" sz="3200" dirty="0" smtClean="0">
                <a:latin typeface="Times New Roman" panose="02020603050405020304" pitchFamily="18" charset="0"/>
                <a:cs typeface="Times New Roman" panose="02020603050405020304" pitchFamily="18" charset="0"/>
              </a:rPr>
              <a:t>; They </a:t>
            </a:r>
            <a:r>
              <a:rPr lang="en-US" sz="3200" dirty="0">
                <a:latin typeface="Times New Roman" panose="02020603050405020304" pitchFamily="18" charset="0"/>
                <a:cs typeface="Times New Roman" panose="02020603050405020304" pitchFamily="18" charset="0"/>
              </a:rPr>
              <a:t>shall never hold their peace day or night</a:t>
            </a:r>
            <a:r>
              <a:rPr lang="en-US" sz="3200" dirty="0" smtClean="0">
                <a:latin typeface="Times New Roman" panose="02020603050405020304" pitchFamily="18" charset="0"/>
                <a:cs typeface="Times New Roman" panose="02020603050405020304" pitchFamily="18" charset="0"/>
              </a:rPr>
              <a:t>. You </a:t>
            </a:r>
            <a:r>
              <a:rPr lang="en-US" sz="3200" dirty="0">
                <a:latin typeface="Times New Roman" panose="02020603050405020304" pitchFamily="18" charset="0"/>
                <a:cs typeface="Times New Roman" panose="02020603050405020304" pitchFamily="18" charset="0"/>
              </a:rPr>
              <a:t>who make mention of the Lord, do not keep </a:t>
            </a:r>
            <a:r>
              <a:rPr lang="en-US" sz="3200" dirty="0" smtClean="0">
                <a:latin typeface="Times New Roman" panose="02020603050405020304" pitchFamily="18" charset="0"/>
                <a:cs typeface="Times New Roman" panose="02020603050405020304" pitchFamily="18" charset="0"/>
              </a:rPr>
              <a:t>silent,</a:t>
            </a:r>
          </a:p>
          <a:p>
            <a:pPr marL="0" indent="0">
              <a:buNone/>
            </a:pPr>
            <a:r>
              <a:rPr lang="en-US" sz="3200" dirty="0" smtClean="0">
                <a:latin typeface="Times New Roman" panose="02020603050405020304" pitchFamily="18" charset="0"/>
                <a:cs typeface="Times New Roman" panose="02020603050405020304" pitchFamily="18" charset="0"/>
              </a:rPr>
              <a:t>Isaiah 62:6</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Instruct the Brethren</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135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So He humbled you, allowed you to hunger, and fed you with manna which you did not know nor did your fathers know, that He might make you know that man shall not live by bread alone; but man lives by every word that proceeds from the mouth of the Lord</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Deuteronomy 8:3</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Nourished in the words of faith…</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437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I have not departed from the commandment of His lips</a:t>
            </a:r>
            <a:r>
              <a:rPr lang="en-US" sz="3200" dirty="0" smtClean="0">
                <a:latin typeface="Times New Roman" panose="02020603050405020304" pitchFamily="18" charset="0"/>
                <a:cs typeface="Times New Roman" panose="02020603050405020304" pitchFamily="18" charset="0"/>
              </a:rPr>
              <a:t>; I </a:t>
            </a:r>
            <a:r>
              <a:rPr lang="en-US" sz="3200" dirty="0">
                <a:latin typeface="Times New Roman" panose="02020603050405020304" pitchFamily="18" charset="0"/>
                <a:cs typeface="Times New Roman" panose="02020603050405020304" pitchFamily="18" charset="0"/>
              </a:rPr>
              <a:t>have treasured the words of His </a:t>
            </a:r>
            <a:r>
              <a:rPr lang="en-US" sz="3200" dirty="0" err="1">
                <a:latin typeface="Times New Roman" panose="02020603050405020304" pitchFamily="18" charset="0"/>
                <a:cs typeface="Times New Roman" panose="02020603050405020304" pitchFamily="18" charset="0"/>
              </a:rPr>
              <a:t>mouthMore</a:t>
            </a:r>
            <a:r>
              <a:rPr lang="en-US" sz="3200" dirty="0">
                <a:latin typeface="Times New Roman" panose="02020603050405020304" pitchFamily="18" charset="0"/>
                <a:cs typeface="Times New Roman" panose="02020603050405020304" pitchFamily="18" charset="0"/>
              </a:rPr>
              <a:t> than my necessary food</a:t>
            </a:r>
            <a:r>
              <a:rPr lang="en-US" sz="3200" dirty="0" smtClean="0">
                <a:latin typeface="Times New Roman" panose="02020603050405020304" pitchFamily="18" charset="0"/>
                <a:cs typeface="Times New Roman" panose="02020603050405020304" pitchFamily="18" charset="0"/>
              </a:rPr>
              <a:t>.</a:t>
            </a:r>
          </a:p>
          <a:p>
            <a:pPr marL="0" indent="0">
              <a:buNone/>
            </a:pPr>
            <a:r>
              <a:rPr lang="en-US" sz="3200" dirty="0" smtClean="0">
                <a:latin typeface="Times New Roman" panose="02020603050405020304" pitchFamily="18" charset="0"/>
                <a:cs typeface="Times New Roman" panose="02020603050405020304" pitchFamily="18" charset="0"/>
              </a:rPr>
              <a:t>Job 23:12</a:t>
            </a:r>
          </a:p>
          <a:p>
            <a:pPr marL="0" indent="0">
              <a:buNone/>
            </a:pPr>
            <a:r>
              <a:rPr lang="en-US" sz="3200" dirty="0">
                <a:latin typeface="Times New Roman" panose="02020603050405020304" pitchFamily="18" charset="0"/>
                <a:cs typeface="Times New Roman" panose="02020603050405020304" pitchFamily="18" charset="0"/>
              </a:rPr>
              <a:t>as newborn babes, desire the pure milk of the word, that you may grow thereby,</a:t>
            </a:r>
          </a:p>
          <a:p>
            <a:pPr marL="0" indent="0">
              <a:buNone/>
            </a:pPr>
            <a:r>
              <a:rPr lang="en-US" sz="3200" dirty="0">
                <a:latin typeface="Times New Roman" panose="02020603050405020304" pitchFamily="18" charset="0"/>
                <a:cs typeface="Times New Roman" panose="02020603050405020304" pitchFamily="18" charset="0"/>
              </a:rPr>
              <a:t>1 Peter 2:2</a:t>
            </a:r>
          </a:p>
          <a:p>
            <a:pPr marL="0" indent="0">
              <a:buNone/>
            </a:pP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Nourished in the words of faith…</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39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Let my teaching drop as the rain</a:t>
            </a:r>
            <a:r>
              <a:rPr lang="en-US" sz="3200" dirty="0" smtClean="0">
                <a:latin typeface="Times New Roman" panose="02020603050405020304" pitchFamily="18" charset="0"/>
                <a:cs typeface="Times New Roman" panose="02020603050405020304" pitchFamily="18" charset="0"/>
              </a:rPr>
              <a:t>, My </a:t>
            </a:r>
            <a:r>
              <a:rPr lang="en-US" sz="3200" dirty="0">
                <a:latin typeface="Times New Roman" panose="02020603050405020304" pitchFamily="18" charset="0"/>
                <a:cs typeface="Times New Roman" panose="02020603050405020304" pitchFamily="18" charset="0"/>
              </a:rPr>
              <a:t>speech distill as the dew</a:t>
            </a:r>
            <a:r>
              <a:rPr lang="en-US" sz="3200" dirty="0" smtClean="0">
                <a:latin typeface="Times New Roman" panose="02020603050405020304" pitchFamily="18" charset="0"/>
                <a:cs typeface="Times New Roman" panose="02020603050405020304" pitchFamily="18" charset="0"/>
              </a:rPr>
              <a:t>, As </a:t>
            </a:r>
            <a:r>
              <a:rPr lang="en-US" sz="3200" dirty="0">
                <a:latin typeface="Times New Roman" panose="02020603050405020304" pitchFamily="18" charset="0"/>
                <a:cs typeface="Times New Roman" panose="02020603050405020304" pitchFamily="18" charset="0"/>
              </a:rPr>
              <a:t>raindrops on the tender herb</a:t>
            </a:r>
            <a:r>
              <a:rPr lang="en-US" sz="3200" dirty="0" smtClean="0">
                <a:latin typeface="Times New Roman" panose="02020603050405020304" pitchFamily="18" charset="0"/>
                <a:cs typeface="Times New Roman" panose="02020603050405020304" pitchFamily="18" charset="0"/>
              </a:rPr>
              <a:t>, And </a:t>
            </a:r>
            <a:r>
              <a:rPr lang="en-US" sz="3200" dirty="0">
                <a:latin typeface="Times New Roman" panose="02020603050405020304" pitchFamily="18" charset="0"/>
                <a:cs typeface="Times New Roman" panose="02020603050405020304" pitchFamily="18" charset="0"/>
              </a:rPr>
              <a:t>as showers on the </a:t>
            </a:r>
            <a:r>
              <a:rPr lang="en-US" sz="3200" dirty="0" smtClean="0">
                <a:latin typeface="Times New Roman" panose="02020603050405020304" pitchFamily="18" charset="0"/>
                <a:cs typeface="Times New Roman" panose="02020603050405020304" pitchFamily="18" charset="0"/>
              </a:rPr>
              <a:t>grass.</a:t>
            </a:r>
          </a:p>
          <a:p>
            <a:pPr marL="0" indent="0">
              <a:buNone/>
            </a:pPr>
            <a:r>
              <a:rPr lang="en-US" sz="3200" dirty="0" smtClean="0">
                <a:latin typeface="Times New Roman" panose="02020603050405020304" pitchFamily="18" charset="0"/>
                <a:cs typeface="Times New Roman" panose="02020603050405020304" pitchFamily="18" charset="0"/>
              </a:rPr>
              <a:t>Deuteronomy 32:2</a:t>
            </a:r>
          </a:p>
          <a:p>
            <a:pPr marL="0" indent="0">
              <a:buNone/>
            </a:pPr>
            <a:r>
              <a:rPr lang="en-US" sz="3200" dirty="0">
                <a:latin typeface="Times New Roman" panose="02020603050405020304" pitchFamily="18" charset="0"/>
                <a:cs typeface="Times New Roman" panose="02020603050405020304" pitchFamily="18" charset="0"/>
              </a:rPr>
              <a:t>For I give you good doctrine</a:t>
            </a:r>
            <a:r>
              <a:rPr lang="en-US" sz="3200" dirty="0" smtClean="0">
                <a:latin typeface="Times New Roman" panose="02020603050405020304" pitchFamily="18" charset="0"/>
                <a:cs typeface="Times New Roman" panose="02020603050405020304" pitchFamily="18" charset="0"/>
              </a:rPr>
              <a:t>: Do </a:t>
            </a:r>
            <a:r>
              <a:rPr lang="en-US" sz="3200" dirty="0">
                <a:latin typeface="Times New Roman" panose="02020603050405020304" pitchFamily="18" charset="0"/>
                <a:cs typeface="Times New Roman" panose="02020603050405020304" pitchFamily="18" charset="0"/>
              </a:rPr>
              <a:t>not forsake my </a:t>
            </a:r>
            <a:r>
              <a:rPr lang="en-US" sz="3200" dirty="0" smtClean="0">
                <a:latin typeface="Times New Roman" panose="02020603050405020304" pitchFamily="18" charset="0"/>
                <a:cs typeface="Times New Roman" panose="02020603050405020304" pitchFamily="18" charset="0"/>
              </a:rPr>
              <a:t>law.</a:t>
            </a:r>
          </a:p>
          <a:p>
            <a:pPr marL="0" indent="0">
              <a:buNone/>
            </a:pPr>
            <a:r>
              <a:rPr lang="en-US" sz="3200" dirty="0" smtClean="0">
                <a:latin typeface="Times New Roman" panose="02020603050405020304" pitchFamily="18" charset="0"/>
                <a:cs typeface="Times New Roman" panose="02020603050405020304" pitchFamily="18" charset="0"/>
              </a:rPr>
              <a:t>Proverbs 4:2</a:t>
            </a:r>
            <a:endParaRPr lang="en-US" sz="32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Carefully followed</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693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But reject profane and old wives ' fables, and exercise yourself toward godliness.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1 Timothy 4:7</a:t>
            </a:r>
          </a:p>
          <a:p>
            <a:pPr marL="0" indent="0">
              <a:buNone/>
            </a:pPr>
            <a:r>
              <a:rPr lang="en-US" sz="3200" dirty="0">
                <a:latin typeface="Times New Roman" panose="02020603050405020304" pitchFamily="18" charset="0"/>
                <a:cs typeface="Times New Roman" panose="02020603050405020304" pitchFamily="18" charset="0"/>
              </a:rPr>
              <a:t>and they will turn their ears away from the truth, and be turned aside to fables.</a:t>
            </a:r>
          </a:p>
          <a:p>
            <a:pPr marL="0" indent="0">
              <a:buNone/>
            </a:pPr>
            <a:r>
              <a:rPr lang="en-US" sz="3200" dirty="0">
                <a:latin typeface="Times New Roman" panose="02020603050405020304" pitchFamily="18" charset="0"/>
                <a:cs typeface="Times New Roman" panose="02020603050405020304" pitchFamily="18" charset="0"/>
              </a:rPr>
              <a:t>2 Timothy 4:4</a:t>
            </a: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Fads of Religion</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31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42950"/>
            <a:ext cx="8991600" cy="4343400"/>
          </a:xfrm>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This testimony is true. Therefore rebuke them sharply, that they may be sound in the faith, 14 not giving heed to Jewish fables and commandments of men who turn from the truth. 15 To the pure all things are pure, but to those who are defiled and unbelieving nothing is pure; but even their mind and conscience are defiled. </a:t>
            </a:r>
          </a:p>
        </p:txBody>
      </p:sp>
      <p:sp>
        <p:nvSpPr>
          <p:cNvPr id="2" name="Title 1"/>
          <p:cNvSpPr>
            <a:spLocks noGrp="1"/>
          </p:cNvSpPr>
          <p:nvPr>
            <p:ph type="title"/>
          </p:nvPr>
        </p:nvSpPr>
        <p:spPr>
          <a:xfrm>
            <a:off x="152400" y="57150"/>
            <a:ext cx="8839200" cy="609600"/>
          </a:xfrm>
        </p:spPr>
        <p:txBody>
          <a:bodyPr>
            <a:noAutofit/>
          </a:bodyPr>
          <a:lstStyle/>
          <a:p>
            <a:r>
              <a:rPr lang="en-US" sz="3600"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Fads of Religion</a:t>
            </a:r>
            <a:endParaRPr lang="en-US" sz="36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3760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838</Words>
  <Application>Microsoft Office PowerPoint</Application>
  <PresentationFormat>On-screen Show (16:9)</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Spiritual Fitness</vt:lpstr>
      <vt:lpstr>1 Timothy 4:6-9</vt:lpstr>
      <vt:lpstr>Instruct the Brethren</vt:lpstr>
      <vt:lpstr>Instruct the Brethren</vt:lpstr>
      <vt:lpstr>Nourished in the words of faith…</vt:lpstr>
      <vt:lpstr>Nourished in the words of faith…</vt:lpstr>
      <vt:lpstr>Carefully followed</vt:lpstr>
      <vt:lpstr>Fads of Religion</vt:lpstr>
      <vt:lpstr>Fads of Religion</vt:lpstr>
      <vt:lpstr>Fads of Religion</vt:lpstr>
      <vt:lpstr>Exercise yourself towards godliness</vt:lpstr>
      <vt:lpstr>What are profane &amp; old wives’ fables?</vt:lpstr>
      <vt:lpstr>Godliness is profitable for all things</vt:lpstr>
      <vt:lpstr>Godliness is profitable for all things</vt:lpstr>
      <vt:lpstr>Having promise of the life that now is  and of that which is to come.</vt:lpstr>
      <vt:lpstr>Having promise of the life that now is  and of that which is to come.</vt:lpstr>
      <vt:lpstr>Conclusion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dc:creator>
  <cp:lastModifiedBy>Russ</cp:lastModifiedBy>
  <cp:revision>9</cp:revision>
  <dcterms:created xsi:type="dcterms:W3CDTF">2015-08-02T00:25:51Z</dcterms:created>
  <dcterms:modified xsi:type="dcterms:W3CDTF">2015-08-02T01:26:35Z</dcterms:modified>
</cp:coreProperties>
</file>