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682" autoAdjust="0"/>
  </p:normalViewPr>
  <p:slideViewPr>
    <p:cSldViewPr snapToGrid="0">
      <p:cViewPr varScale="1">
        <p:scale>
          <a:sx n="65" d="100"/>
          <a:sy n="65" d="100"/>
        </p:scale>
        <p:origin x="15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9119-3AD8-425F-B849-BE4DAA8DDC41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A6E7F-A43D-42B8-AF42-C123A7A8C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8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In order to do anything, especially to grow as a Christian you must have the desire. </a:t>
            </a:r>
          </a:p>
          <a:p>
            <a:r>
              <a:rPr lang="en-US" dirty="0" smtClean="0"/>
              <a:t>2. If anyone doesn’t truly have the desire, then they are wasting their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9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u="sng" dirty="0" smtClean="0"/>
              <a:t>2 Tim 2:15 </a:t>
            </a:r>
            <a:r>
              <a:rPr lang="en-US" dirty="0" smtClean="0"/>
              <a:t>tells us we should be diligent to learn and grow. This would include going</a:t>
            </a:r>
          </a:p>
          <a:p>
            <a:r>
              <a:rPr lang="en-US" dirty="0" smtClean="0"/>
              <a:t>    beyond the milk of God’s Word. </a:t>
            </a:r>
          </a:p>
          <a:p>
            <a:r>
              <a:rPr lang="en-US" dirty="0" smtClean="0"/>
              <a:t>2. Do you possess such a desire. One cannot grow spiritually without effort and study. </a:t>
            </a:r>
          </a:p>
          <a:p>
            <a:r>
              <a:rPr lang="en-US" dirty="0" smtClean="0"/>
              <a:t>3. It’s sad when we see those who have been members for years and they know so little</a:t>
            </a:r>
          </a:p>
          <a:p>
            <a:r>
              <a:rPr lang="en-US" dirty="0" smtClean="0"/>
              <a:t>    about God, the Bible and the church in general.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6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Spiritual food is essential so that we can defend ourselves from the many attempts this wicked world makes to destroy the beliefs of Christians. </a:t>
            </a:r>
          </a:p>
          <a:p>
            <a:r>
              <a:rPr lang="en-US" dirty="0" smtClean="0"/>
              <a:t>2. Notice </a:t>
            </a:r>
            <a:r>
              <a:rPr lang="en-US" u="sng" dirty="0" smtClean="0"/>
              <a:t>2 Corinthians 2:11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71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The more you know and understand about God the closer you grow to Him. Such as it</a:t>
            </a:r>
          </a:p>
          <a:p>
            <a:r>
              <a:rPr lang="en-US" dirty="0" smtClean="0"/>
              <a:t>    is in life. The better you know someone you closer you are too them. </a:t>
            </a:r>
          </a:p>
          <a:p>
            <a:r>
              <a:rPr lang="en-US" dirty="0" smtClean="0"/>
              <a:t>2. Sadly the opposite is true, when you know little about God, you are not as close to Him</a:t>
            </a:r>
          </a:p>
          <a:p>
            <a:r>
              <a:rPr lang="en-US" dirty="0" smtClean="0"/>
              <a:t>     as you should be, as you could be. </a:t>
            </a:r>
          </a:p>
          <a:p>
            <a:r>
              <a:rPr lang="en-US" dirty="0" smtClean="0"/>
              <a:t>3. The 3 disciples known as the “inner three” (Peter, James &amp; John; Mt 17:1) are called</a:t>
            </a:r>
          </a:p>
          <a:p>
            <a:r>
              <a:rPr lang="en-US" dirty="0" smtClean="0"/>
              <a:t>     such because they were close to Christ. They were close to Christ because they desired</a:t>
            </a:r>
          </a:p>
          <a:p>
            <a:r>
              <a:rPr lang="en-US" dirty="0" smtClean="0"/>
              <a:t>     to know all they could about Him. </a:t>
            </a:r>
          </a:p>
          <a:p>
            <a:r>
              <a:rPr lang="en-US" dirty="0" smtClean="0"/>
              <a:t>4. We should desire to be closer to God each and every day. To desire to satisfied only as</a:t>
            </a:r>
          </a:p>
          <a:p>
            <a:r>
              <a:rPr lang="en-US" dirty="0" smtClean="0"/>
              <a:t>     we grow closer to Him. Consider with me, </a:t>
            </a:r>
            <a:r>
              <a:rPr lang="en-US" u="sng" dirty="0" smtClean="0"/>
              <a:t>Psalm 17:15.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10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Solid food are those things that require deeper thought, and consideration. Things that are not easily understood by some. 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 </a:t>
            </a:r>
            <a:r>
              <a:rPr lang="en-US" dirty="0" smtClean="0"/>
              <a:t>These are not first principles but are food for the mature &amp; dedicated. </a:t>
            </a:r>
          </a:p>
          <a:p>
            <a:r>
              <a:rPr lang="en-US" dirty="0" smtClean="0"/>
              <a:t>3. "Solid food" in </a:t>
            </a:r>
            <a:r>
              <a:rPr lang="en-US" u="sng" dirty="0" smtClean="0"/>
              <a:t>Hebrews 5:12-14</a:t>
            </a:r>
            <a:r>
              <a:rPr lang="en-US" dirty="0" smtClean="0"/>
              <a:t>; refers to deeper, more solid or advanced teaching.</a:t>
            </a:r>
          </a:p>
          <a:p>
            <a:r>
              <a:rPr lang="en-US" dirty="0" smtClean="0"/>
              <a:t>     What a shame, after years of being a Christian, one is still unable to receive, or maybe</a:t>
            </a:r>
          </a:p>
          <a:p>
            <a:r>
              <a:rPr lang="en-US" dirty="0" smtClean="0"/>
              <a:t>     even understand, the deeper spiritual teachings of God.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5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It’s for the mature Christian (</a:t>
            </a:r>
            <a:r>
              <a:rPr lang="en-US" u="sng" dirty="0" err="1" smtClean="0"/>
              <a:t>Heb</a:t>
            </a:r>
            <a:r>
              <a:rPr lang="en-US" u="sng" dirty="0" smtClean="0"/>
              <a:t> 5:14)</a:t>
            </a:r>
          </a:p>
          <a:p>
            <a:r>
              <a:rPr lang="en-US" dirty="0" smtClean="0"/>
              <a:t>2. When the Christian has become mature enough to know &amp; understand first principles.</a:t>
            </a:r>
          </a:p>
          <a:p>
            <a:r>
              <a:rPr lang="en-US" dirty="0" smtClean="0"/>
              <a:t>    Then it is time for that Christian to begin on the solid food from God’s Word.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78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aseline="0" dirty="0" smtClean="0"/>
              <a:t> </a:t>
            </a:r>
            <a:r>
              <a:rPr lang="en-US" dirty="0" smtClean="0"/>
              <a:t>Are you ready for solid spiritual food? (</a:t>
            </a:r>
            <a:r>
              <a:rPr lang="en-US" u="sng" dirty="0" err="1" smtClean="0"/>
              <a:t>Heb</a:t>
            </a:r>
            <a:r>
              <a:rPr lang="en-US" u="sng" dirty="0" smtClean="0"/>
              <a:t> 6:1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  <a:r>
              <a:rPr lang="en-US" dirty="0" smtClean="0"/>
              <a:t>May God bless you, as you continue to learn and grow closer to Him. Thank you for listening.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A6E7F-A43D-42B8-AF42-C123A7A8C7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0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3" y="2301806"/>
            <a:ext cx="10177669" cy="958228"/>
          </a:xfrm>
        </p:spPr>
        <p:txBody>
          <a:bodyPr>
            <a:normAutofit fontScale="90000"/>
          </a:bodyPr>
          <a:lstStyle/>
          <a:p>
            <a:r>
              <a:rPr lang="en-US" b="0" i="1" dirty="0"/>
              <a:t>Preparing for Solid </a:t>
            </a:r>
            <a:r>
              <a:rPr lang="en-US" b="0" i="1" dirty="0" smtClean="0"/>
              <a:t/>
            </a:r>
            <a:br>
              <a:rPr lang="en-US" b="0" i="1" dirty="0" smtClean="0"/>
            </a:br>
            <a:r>
              <a:rPr lang="en-US" b="0" i="1" dirty="0" smtClean="0"/>
              <a:t>spiritual food</a:t>
            </a: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998" y="3390003"/>
            <a:ext cx="9001462" cy="102297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Baskerville Old Face" panose="02020602080505020303" pitchFamily="18" charset="0"/>
              </a:rPr>
              <a:t>Hebrews 5:12-14</a:t>
            </a:r>
          </a:p>
        </p:txBody>
      </p:sp>
    </p:spTree>
    <p:extLst>
      <p:ext uri="{BB962C8B-B14F-4D97-AF65-F5344CB8AC3E}">
        <p14:creationId xmlns:p14="http://schemas.microsoft.com/office/powerpoint/2010/main" val="301543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/>
              <a:t>Hebrews 5:12-14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Baskerville Old Face" panose="02020602080505020303" pitchFamily="18" charset="0"/>
              </a:rPr>
              <a:t>For though by this time you ought to be teachers, you need someone to teach you again the first principles of the oracles of God; and you have come to need milk and not solid food. 13 For everyone who partakes only of milk is unskilled in the word of righteousness, for he is a babe. 14 But solid food belongs to those who are of full age, that is, those who by reason of use have their senses exercised to discern both good and evil. </a:t>
            </a:r>
          </a:p>
        </p:txBody>
      </p:sp>
    </p:spTree>
    <p:extLst>
      <p:ext uri="{BB962C8B-B14F-4D97-AF65-F5344CB8AC3E}">
        <p14:creationId xmlns:p14="http://schemas.microsoft.com/office/powerpoint/2010/main" val="262272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 smtClean="0"/>
              <a:t>The Desire for solid food</a:t>
            </a:r>
            <a:endParaRPr lang="en-US" sz="40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Baskerville Old Face" panose="02020602080505020303" pitchFamily="18" charset="0"/>
              </a:rPr>
              <a:t>Desire is the first step</a:t>
            </a:r>
            <a:endParaRPr lang="en-US" sz="3600" u="sng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4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 smtClean="0"/>
              <a:t>The Desire for solid food</a:t>
            </a:r>
            <a:endParaRPr lang="en-US" sz="40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Baskerville Old Face" panose="02020602080505020303" pitchFamily="18" charset="0"/>
              </a:rPr>
              <a:t>The </a:t>
            </a:r>
            <a:r>
              <a:rPr lang="en-US" sz="3600" u="sng" dirty="0">
                <a:latin typeface="Baskerville Old Face" panose="02020602080505020303" pitchFamily="18" charset="0"/>
              </a:rPr>
              <a:t>Bible tells us that Christians should possess such a desire. </a:t>
            </a:r>
            <a:r>
              <a:rPr lang="en-US" sz="3600" dirty="0" smtClean="0">
                <a:latin typeface="Baskerville Old Face" panose="02020602080505020303" pitchFamily="18" charset="0"/>
              </a:rPr>
              <a:t>Be </a:t>
            </a:r>
            <a:r>
              <a:rPr lang="en-US" sz="3600" dirty="0">
                <a:latin typeface="Baskerville Old Face" panose="02020602080505020303" pitchFamily="18" charset="0"/>
              </a:rPr>
              <a:t>diligent to present yourself approved to God, a worker who does not need to be ashamed, rightly dividing the word of truth. 2 Timothy 2:15</a:t>
            </a:r>
          </a:p>
        </p:txBody>
      </p:sp>
    </p:spTree>
    <p:extLst>
      <p:ext uri="{BB962C8B-B14F-4D97-AF65-F5344CB8AC3E}">
        <p14:creationId xmlns:p14="http://schemas.microsoft.com/office/powerpoint/2010/main" val="15421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 smtClean="0"/>
              <a:t>The purpose of solid food</a:t>
            </a:r>
            <a:endParaRPr lang="en-US" sz="40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Baskerville Old Face" panose="02020602080505020303" pitchFamily="18" charset="0"/>
              </a:rPr>
              <a:t>Solid </a:t>
            </a:r>
            <a:r>
              <a:rPr lang="en-US" sz="3600" u="sng" dirty="0">
                <a:latin typeface="Baskerville Old Face" panose="02020602080505020303" pitchFamily="18" charset="0"/>
              </a:rPr>
              <a:t>spiritual food isn’t about degrees, or abbreviations before our names</a:t>
            </a:r>
            <a:r>
              <a:rPr lang="en-US" sz="3600" u="sng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lest </a:t>
            </a:r>
            <a:r>
              <a:rPr lang="en-US" sz="3600" dirty="0">
                <a:latin typeface="Baskerville Old Face" panose="02020602080505020303" pitchFamily="18" charset="0"/>
              </a:rPr>
              <a:t>Satan should take advantage of us; for we are not ignorant of his devices. 2 Corinthians 2:11</a:t>
            </a:r>
          </a:p>
        </p:txBody>
      </p:sp>
    </p:spTree>
    <p:extLst>
      <p:ext uri="{BB962C8B-B14F-4D97-AF65-F5344CB8AC3E}">
        <p14:creationId xmlns:p14="http://schemas.microsoft.com/office/powerpoint/2010/main" val="191251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 smtClean="0"/>
              <a:t>The purpose of solid food</a:t>
            </a:r>
            <a:endParaRPr lang="en-US" sz="40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>
                <a:latin typeface="Baskerville Old Face" panose="02020602080505020303" pitchFamily="18" charset="0"/>
              </a:rPr>
              <a:t>Spiritual food is about learning more about God, Christ &amp; growing closer to our Father</a:t>
            </a:r>
            <a:r>
              <a:rPr lang="en-US" sz="3600" u="sng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As </a:t>
            </a:r>
            <a:r>
              <a:rPr lang="en-US" sz="3600" dirty="0">
                <a:latin typeface="Baskerville Old Face" panose="02020602080505020303" pitchFamily="18" charset="0"/>
              </a:rPr>
              <a:t>for me, I will see Your face in </a:t>
            </a:r>
            <a:r>
              <a:rPr lang="en-US" sz="3600" dirty="0" smtClean="0">
                <a:latin typeface="Baskerville Old Face" panose="02020602080505020303" pitchFamily="18" charset="0"/>
              </a:rPr>
              <a:t>righteousness; I </a:t>
            </a:r>
            <a:r>
              <a:rPr lang="en-US" sz="3600" dirty="0">
                <a:latin typeface="Baskerville Old Face" panose="02020602080505020303" pitchFamily="18" charset="0"/>
              </a:rPr>
              <a:t>shall be satisfied when I awake in Your likeness. </a:t>
            </a:r>
            <a:endParaRPr lang="en-US" sz="36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Psalms </a:t>
            </a:r>
            <a:r>
              <a:rPr lang="en-US" sz="3600" dirty="0">
                <a:latin typeface="Baskerville Old Face" panose="02020602080505020303" pitchFamily="18" charset="0"/>
              </a:rPr>
              <a:t>17:15</a:t>
            </a:r>
          </a:p>
        </p:txBody>
      </p:sp>
    </p:spTree>
    <p:extLst>
      <p:ext uri="{BB962C8B-B14F-4D97-AF65-F5344CB8AC3E}">
        <p14:creationId xmlns:p14="http://schemas.microsoft.com/office/powerpoint/2010/main" val="380376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/>
              <a:t>What is this “Solid Food”?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>
                <a:latin typeface="Baskerville Old Face" panose="02020602080505020303" pitchFamily="18" charset="0"/>
              </a:rPr>
              <a:t>Solid food as revealed in the scriptures. </a:t>
            </a:r>
            <a:endParaRPr lang="en-US" sz="3600" u="sng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For </a:t>
            </a:r>
            <a:r>
              <a:rPr lang="en-US" sz="3600" dirty="0">
                <a:latin typeface="Baskerville Old Face" panose="02020602080505020303" pitchFamily="18" charset="0"/>
              </a:rPr>
              <a:t>though by this time you ought to be teachers, you need someone to teach you again the first principles of the oracles of God; and you have come to need milk and not solid food. 13  For everyone who partakes only of milk is unskilled in the word of righteousness, for he is a babe. 14 </a:t>
            </a:r>
            <a:r>
              <a:rPr lang="en-US" sz="3600" dirty="0" smtClean="0">
                <a:latin typeface="Baskerville Old Face" panose="02020602080505020303" pitchFamily="18" charset="0"/>
              </a:rPr>
              <a:t>But </a:t>
            </a:r>
            <a:r>
              <a:rPr lang="en-US" sz="3600" dirty="0">
                <a:latin typeface="Baskerville Old Face" panose="02020602080505020303" pitchFamily="18" charset="0"/>
              </a:rPr>
              <a:t>solid food belongs to those who are of full age, that is, those who by reason of use have their senses exercised to discern both good and evil Hebrews 5:12-14</a:t>
            </a:r>
          </a:p>
        </p:txBody>
      </p:sp>
    </p:spTree>
    <p:extLst>
      <p:ext uri="{BB962C8B-B14F-4D97-AF65-F5344CB8AC3E}">
        <p14:creationId xmlns:p14="http://schemas.microsoft.com/office/powerpoint/2010/main" val="34859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/>
              <a:t>What is this “Solid Food”?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>
                <a:latin typeface="Baskerville Old Face" panose="02020602080505020303" pitchFamily="18" charset="0"/>
              </a:rPr>
              <a:t>Who is this “Solid Food” for</a:t>
            </a:r>
            <a:r>
              <a:rPr lang="en-US" sz="3600" u="sng" dirty="0" smtClean="0">
                <a:latin typeface="Baskerville Old Face" panose="02020602080505020303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But </a:t>
            </a:r>
            <a:r>
              <a:rPr lang="en-US" sz="3600" dirty="0">
                <a:latin typeface="Baskerville Old Face" panose="02020602080505020303" pitchFamily="18" charset="0"/>
              </a:rPr>
              <a:t>solid food belongs to those who are of full age, that is, those who by reason of use have their senses exercised to discern both good and </a:t>
            </a:r>
            <a:r>
              <a:rPr lang="en-US" sz="3600" dirty="0" smtClean="0">
                <a:latin typeface="Baskerville Old Face" panose="02020602080505020303" pitchFamily="18" charset="0"/>
              </a:rPr>
              <a:t>evil.</a:t>
            </a: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Hebrews 5:14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145775"/>
            <a:ext cx="11714921" cy="954156"/>
          </a:xfrm>
        </p:spPr>
        <p:txBody>
          <a:bodyPr>
            <a:normAutofit/>
          </a:bodyPr>
          <a:lstStyle/>
          <a:p>
            <a:r>
              <a:rPr lang="en-US" sz="4000" b="0" u="sng" dirty="0" smtClean="0"/>
              <a:t>Conclusion</a:t>
            </a:r>
            <a:endParaRPr lang="en-US" sz="40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954157"/>
            <a:ext cx="11714922" cy="571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Therefore</a:t>
            </a:r>
            <a:r>
              <a:rPr lang="en-US" sz="3600" dirty="0">
                <a:latin typeface="Baskerville Old Face" panose="02020602080505020303" pitchFamily="18" charset="0"/>
              </a:rPr>
              <a:t>, leaving the discussion of the elementary principles of Christ, let us go on to perfection, not laying again the foundation of repentance from dead works and of faith toward God, </a:t>
            </a:r>
            <a:endParaRPr lang="en-US" sz="36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Hebrews </a:t>
            </a:r>
            <a:r>
              <a:rPr lang="en-US" sz="3600" dirty="0">
                <a:latin typeface="Baskerville Old Face" panose="02020602080505020303" pitchFamily="18" charset="0"/>
              </a:rPr>
              <a:t>6:1</a:t>
            </a:r>
          </a:p>
        </p:txBody>
      </p:sp>
    </p:spTree>
    <p:extLst>
      <p:ext uri="{BB962C8B-B14F-4D97-AF65-F5344CB8AC3E}">
        <p14:creationId xmlns:p14="http://schemas.microsoft.com/office/powerpoint/2010/main" val="8937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44</TotalTime>
  <Words>923</Words>
  <Application>Microsoft Office PowerPoint</Application>
  <PresentationFormat>Widescreen</PresentationFormat>
  <Paragraphs>60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Baskerville Old Face</vt:lpstr>
      <vt:lpstr>Bookman Old Style</vt:lpstr>
      <vt:lpstr>Calibri</vt:lpstr>
      <vt:lpstr>Rockwell</vt:lpstr>
      <vt:lpstr>Damask</vt:lpstr>
      <vt:lpstr>Preparing for Solid  spiritual food</vt:lpstr>
      <vt:lpstr>Hebrews 5:12-14</vt:lpstr>
      <vt:lpstr>The Desire for solid food</vt:lpstr>
      <vt:lpstr>The Desire for solid food</vt:lpstr>
      <vt:lpstr>The purpose of solid food</vt:lpstr>
      <vt:lpstr>The purpose of solid food</vt:lpstr>
      <vt:lpstr>What is this “Solid Food”?</vt:lpstr>
      <vt:lpstr>What is this “Solid Food”?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Solid food</dc:title>
  <dc:creator>Russ Earl</dc:creator>
  <cp:lastModifiedBy>Russ Earl</cp:lastModifiedBy>
  <cp:revision>10</cp:revision>
  <dcterms:created xsi:type="dcterms:W3CDTF">2016-09-28T16:55:01Z</dcterms:created>
  <dcterms:modified xsi:type="dcterms:W3CDTF">2017-01-22T03:09:08Z</dcterms:modified>
</cp:coreProperties>
</file>