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6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2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2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5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4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8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2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028A-E099-4E9B-B82A-1752BD840FD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D261-E698-42C8-B876-F0A4EE32C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5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4" y="0"/>
            <a:ext cx="9147464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Nahum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destruction of a City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4" y="0"/>
            <a:ext cx="9147464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Nahum 1:14</a:t>
            </a:r>
            <a:endParaRPr 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318" y="874514"/>
            <a:ext cx="6688282" cy="405943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given a command concerning you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name shall be perpetuated no longer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Out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 house of your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gods I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cut off the carved image and the molded image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dig your grave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vile.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33350"/>
            <a:ext cx="9047018" cy="85725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Nahum Chapter 1</a:t>
            </a:r>
            <a:endParaRPr 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318" y="874514"/>
            <a:ext cx="8898082" cy="40594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God and His character -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1:1-8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overthrow of Nineveh – 1:9-15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3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33350"/>
            <a:ext cx="9047018" cy="85725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Nahum Chapter 2</a:t>
            </a:r>
            <a:endParaRPr 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318" y="874514"/>
            <a:ext cx="8898082" cy="40594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capture of the city – 2:1-7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city is taken – 2:8-13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2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33350"/>
            <a:ext cx="9047018" cy="85725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Nahum Chapter 3</a:t>
            </a:r>
            <a:endParaRPr 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318" y="874514"/>
            <a:ext cx="8898082" cy="40594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Because of her sins – 3:1-7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 is no better than No-Amon – 3:8-11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 strength &amp; wealth cannot save her – 3:12-17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has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come – 3:18-19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133350"/>
            <a:ext cx="9047018" cy="85725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318" y="874514"/>
            <a:ext cx="8898082" cy="40594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message of Nahum for the people of God is one of consolation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message of Nahum for those who do evil is one of warning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151</Words>
  <Application>Microsoft Office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Nahum</vt:lpstr>
      <vt:lpstr>Nahum 1:14</vt:lpstr>
      <vt:lpstr>Nahum Chapter 1</vt:lpstr>
      <vt:lpstr>Nahum Chapter 2</vt:lpstr>
      <vt:lpstr>Nahum Chapter 3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Nahum</dc:title>
  <dc:creator>Admin</dc:creator>
  <cp:lastModifiedBy>Admin</cp:lastModifiedBy>
  <cp:revision>7</cp:revision>
  <dcterms:created xsi:type="dcterms:W3CDTF">2015-05-30T01:57:53Z</dcterms:created>
  <dcterms:modified xsi:type="dcterms:W3CDTF">2015-05-31T19:58:54Z</dcterms:modified>
</cp:coreProperties>
</file>