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9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7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30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4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6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3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3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3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1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7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4908-1DBF-4F9B-A277-25A0152914E8}" type="datetimeFigureOut">
              <a:rPr lang="en-US" smtClean="0"/>
              <a:t>4/13/2013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13F8-B00B-43CE-9A4D-C57347036A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5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916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Misconceptions about the Church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10" y="990600"/>
            <a:ext cx="549278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3rd misconception –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that the church is made up of all the various denominations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905000"/>
            <a:ext cx="8915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truth is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denomination is just as good as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another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None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them are supported by the Bible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None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existed in the 1st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Century!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They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were all established by men,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centuries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Lord established His church.</a:t>
            </a:r>
          </a:p>
        </p:txBody>
      </p:sp>
    </p:spTree>
    <p:extLst>
      <p:ext uri="{BB962C8B-B14F-4D97-AF65-F5344CB8AC3E}">
        <p14:creationId xmlns:p14="http://schemas.microsoft.com/office/powerpoint/2010/main" val="13928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3rd misconception –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that the church is made up of all the various denominations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905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N.T. speaks of only one BODY.	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16:18 – “my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church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 Eph 4:4 – “there is one body”</a:t>
            </a:r>
          </a:p>
        </p:txBody>
      </p:sp>
    </p:spTree>
    <p:extLst>
      <p:ext uri="{BB962C8B-B14F-4D97-AF65-F5344CB8AC3E}">
        <p14:creationId xmlns:p14="http://schemas.microsoft.com/office/powerpoint/2010/main" val="20664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4th misconception – that the church is a social organization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4th misconception – that the church is a social organization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905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I am not ashamed of the gospel of Christ, for it is the power of God to salvation for everyone who believes, for the Jew first and also for the Greek.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41667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5th misconception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church is not essential to salvation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9050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Therefore take heed to yourselves and to all the flock, among which the Holy Spirit has made you overseers, to shepherd the church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God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which He purchased with His own blood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Acts 20:28</a:t>
            </a:r>
          </a:p>
        </p:txBody>
      </p:sp>
    </p:spTree>
    <p:extLst>
      <p:ext uri="{BB962C8B-B14F-4D97-AF65-F5344CB8AC3E}">
        <p14:creationId xmlns:p14="http://schemas.microsoft.com/office/powerpoint/2010/main" val="41421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5th misconception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church is not essential to salvation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905000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When the Lord comes it will be to save His body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–the church (Ephesian 5:23)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3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5th misconception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church is not essential to salvation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9050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But when the king came in to see the guests, he saw a man there who did not have on a wedding garment.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 said to him, ‘Friend, how did you come in here without a wedding garment?’ And he was speechless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Matthew 22:11-12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misconceptions can be answered from the Bible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905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 His divine power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has given to us all things that pertain to life and godliness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through the knowledge of Him who called us by glory and virtue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 Peter 1:3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470025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The Term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05000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Misconception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act or result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misconceiving,”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wrong 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inaccurate conception,”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wrong notion,”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misunderstanding”</a:t>
            </a:r>
          </a:p>
        </p:txBody>
      </p:sp>
    </p:spTree>
    <p:extLst>
      <p:ext uri="{BB962C8B-B14F-4D97-AF65-F5344CB8AC3E}">
        <p14:creationId xmlns:p14="http://schemas.microsoft.com/office/powerpoint/2010/main" val="19177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470025"/>
          </a:xfrm>
        </p:spPr>
        <p:txBody>
          <a:bodyPr/>
          <a:lstStyle/>
          <a:p>
            <a:r>
              <a:rPr lang="en-US" dirty="0">
                <a:latin typeface="Baskerville Old Face" pitchFamily="18" charset="0"/>
              </a:rPr>
              <a:t>1st misconception </a:t>
            </a:r>
            <a:r>
              <a:rPr lang="en-US" dirty="0" smtClean="0">
                <a:latin typeface="Baskerville Old Face" pitchFamily="18" charset="0"/>
              </a:rPr>
              <a:t>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that </a:t>
            </a:r>
            <a:r>
              <a:rPr lang="en-US" dirty="0">
                <a:latin typeface="Baskerville Old Face" pitchFamily="18" charset="0"/>
              </a:rPr>
              <a:t>the church is a building.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050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forsaking the assembling of ourselves together, as is the manner of some, but exhorting one another, and so much the more as you see the Day approaching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Hebrews 10:25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470025"/>
          </a:xfrm>
        </p:spPr>
        <p:txBody>
          <a:bodyPr/>
          <a:lstStyle/>
          <a:p>
            <a:r>
              <a:rPr lang="en-US" dirty="0">
                <a:latin typeface="Baskerville Old Face" pitchFamily="18" charset="0"/>
              </a:rPr>
              <a:t>1st misconception </a:t>
            </a:r>
            <a:r>
              <a:rPr lang="en-US" dirty="0" smtClean="0">
                <a:latin typeface="Baskerville Old Face" pitchFamily="18" charset="0"/>
              </a:rPr>
              <a:t> 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that </a:t>
            </a:r>
            <a:r>
              <a:rPr lang="en-US" dirty="0">
                <a:latin typeface="Baskerville Old Face" pitchFamily="18" charset="0"/>
              </a:rPr>
              <a:t>the church is a building.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05000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has delivered us from the power of darkness and conveyed us into the kingdom of the Son of His love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Colossians 1:13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4700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1st misconception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church is a building.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05000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praising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God and having favor with all the people. And the Lord added to the church[a] daily those who were being saved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Acts 2:47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6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2nd misconception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church is a temporary substitute for the Kingdom.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050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Then those men, when they had seen the sign that Jesus did, said, “This is truly the Prophet who is to come into the world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.” Therefore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when Jesus perceived that they were about to come and take Him by force to make Him king, He departed again to the mountain by Himself alone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John 6:14-15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9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2nd misconception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church is a temporary substitute for the Kingdom.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050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this salvation the prophets have inquired and searched carefully, who prophesied of the grace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that would come to you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searching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what, or what manner of time, the Spirit of Christ who was in them was indicating when He testified beforehand the sufferings of Christ and the 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glories that would follow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Peter 1:10-11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2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2nd misconception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church is a temporary substitute for the Kingdom.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050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He said to them, “Assuredly, I say to you that there are some standing here who will not taste death till they see the kingdom of God present with power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Mark 9:1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6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620000" cy="1752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3rd misconception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church is made up of all the various denominations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" y="50829"/>
            <a:ext cx="1603390" cy="1396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905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text some use - John 15:1-8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Notice - Me, You and other terms used.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groups are mentioned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589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Misconceptions about the Church</vt:lpstr>
      <vt:lpstr>The Term</vt:lpstr>
      <vt:lpstr>1st misconception   that the church is a building.</vt:lpstr>
      <vt:lpstr>1st misconception   that the church is a building.</vt:lpstr>
      <vt:lpstr>1st misconception   that the church is a building.</vt:lpstr>
      <vt:lpstr>2nd misconception –  that the church is a temporary substitute for the Kingdom.</vt:lpstr>
      <vt:lpstr>2nd misconception –  that the church is a temporary substitute for the Kingdom.</vt:lpstr>
      <vt:lpstr>2nd misconception –  that the church is a temporary substitute for the Kingdom.</vt:lpstr>
      <vt:lpstr>3rd misconception –  that the church is made up of all the various denominations</vt:lpstr>
      <vt:lpstr>3rd misconception –  that the church is made up of all the various denominations</vt:lpstr>
      <vt:lpstr>3rd misconception –  that the church is made up of all the various denominations</vt:lpstr>
      <vt:lpstr>4th misconception – that the church is a social organization</vt:lpstr>
      <vt:lpstr>4th misconception – that the church is a social organization</vt:lpstr>
      <vt:lpstr>5th misconception –  that the church is not essential to salvation</vt:lpstr>
      <vt:lpstr>5th misconception –  that the church is not essential to salvation</vt:lpstr>
      <vt:lpstr>5th misconception –  that the church is not essential to salvation</vt:lpstr>
      <vt:lpstr>All misconceptions can be answered from the Bible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Misconceptions about the Church</dc:title>
  <dc:creator>Russ</dc:creator>
  <cp:lastModifiedBy>Russ</cp:lastModifiedBy>
  <cp:revision>11</cp:revision>
  <dcterms:created xsi:type="dcterms:W3CDTF">2013-04-11T15:24:13Z</dcterms:created>
  <dcterms:modified xsi:type="dcterms:W3CDTF">2013-04-13T18:24:18Z</dcterms:modified>
</cp:coreProperties>
</file>