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 id="278" r:id="rId24"/>
    <p:sldId id="279" r:id="rId25"/>
    <p:sldId id="280" r:id="rId26"/>
    <p:sldId id="281" r:id="rId27"/>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varScale="1">
        <p:scale>
          <a:sx n="112" d="100"/>
          <a:sy n="112" d="100"/>
        </p:scale>
        <p:origin x="-90" y="-150"/>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0972800" cy="51435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E261E17-BCC7-4435-B398-FF7A0AB0578F}" type="datetimeFigureOut">
              <a:rPr lang="en-US" smtClean="0"/>
              <a:t>8/10/2013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5EA2A5E-01B4-4996-ACFE-12B2F3E22C70}" type="slidenum">
              <a:rPr lang="en-US" smtClean="0"/>
              <a:t>‹#›</a:t>
            </a:fld>
            <a:endParaRPr lang="en-US" dirty="0"/>
          </a:p>
        </p:txBody>
      </p:sp>
      <p:grpSp>
        <p:nvGrpSpPr>
          <p:cNvPr id="8" name="Group 7"/>
          <p:cNvGrpSpPr/>
          <p:nvPr/>
        </p:nvGrpSpPr>
        <p:grpSpPr>
          <a:xfrm>
            <a:off x="1432921" y="2165647"/>
            <a:ext cx="8134932" cy="923330"/>
            <a:chOff x="1172584" y="1381459"/>
            <a:chExt cx="6779110" cy="1231106"/>
          </a:xfrm>
          <a:effectLst>
            <a:outerShdw blurRad="38100" dist="12700" dir="16200000" rotWithShape="0">
              <a:prstClr val="black">
                <a:alpha val="30000"/>
              </a:prstClr>
            </a:outerShdw>
          </a:effectLst>
        </p:grpSpPr>
        <p:sp>
          <p:nvSpPr>
            <p:cNvPr id="9" name="TextBox 8"/>
            <p:cNvSpPr txBox="1"/>
            <p:nvPr/>
          </p:nvSpPr>
          <p:spPr>
            <a:xfrm>
              <a:off x="4147073" y="1381459"/>
              <a:ext cx="730969" cy="1231106"/>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420009" y="1040803"/>
            <a:ext cx="8132782" cy="1298987"/>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645920" y="2825897"/>
            <a:ext cx="7680960" cy="131445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A2A5E-01B4-4996-ACFE-12B2F3E22C70}" type="slidenum">
              <a:rPr lang="en-US" smtClean="0"/>
              <a:t>‹#›</a:t>
            </a:fld>
            <a:endParaRPr lang="en-US" dirty="0"/>
          </a:p>
        </p:txBody>
      </p:sp>
      <p:grpSp>
        <p:nvGrpSpPr>
          <p:cNvPr id="11" name="Group 10"/>
          <p:cNvGrpSpPr/>
          <p:nvPr/>
        </p:nvGrpSpPr>
        <p:grpSpPr>
          <a:xfrm>
            <a:off x="1407101" y="1044163"/>
            <a:ext cx="8134932" cy="923330"/>
            <a:chOff x="1172584" y="1381459"/>
            <a:chExt cx="6779110" cy="1231106"/>
          </a:xfrm>
        </p:grpSpPr>
        <p:sp>
          <p:nvSpPr>
            <p:cNvPr id="15" name="TextBox 14"/>
            <p:cNvSpPr txBox="1"/>
            <p:nvPr/>
          </p:nvSpPr>
          <p:spPr>
            <a:xfrm>
              <a:off x="4147073" y="1381459"/>
              <a:ext cx="730969"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19872" y="419549"/>
            <a:ext cx="2013832" cy="417507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26186" y="637391"/>
            <a:ext cx="6609500" cy="37678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A2A5E-01B4-4996-ACFE-12B2F3E22C70}" type="slidenum">
              <a:rPr lang="en-US" smtClean="0"/>
              <a:t>‹#›</a:t>
            </a:fld>
            <a:endParaRPr lang="en-US" dirty="0"/>
          </a:p>
        </p:txBody>
      </p:sp>
      <p:grpSp>
        <p:nvGrpSpPr>
          <p:cNvPr id="11" name="Group 10"/>
          <p:cNvGrpSpPr/>
          <p:nvPr/>
        </p:nvGrpSpPr>
        <p:grpSpPr>
          <a:xfrm rot="5400000">
            <a:off x="5923895" y="2045201"/>
            <a:ext cx="4110116" cy="923330"/>
            <a:chOff x="1815339" y="1458403"/>
            <a:chExt cx="5480154" cy="769442"/>
          </a:xfrm>
        </p:grpSpPr>
        <p:sp>
          <p:nvSpPr>
            <p:cNvPr id="12" name="TextBox 11"/>
            <p:cNvSpPr txBox="1"/>
            <p:nvPr/>
          </p:nvSpPr>
          <p:spPr>
            <a:xfrm>
              <a:off x="4000879" y="1458403"/>
              <a:ext cx="1169551" cy="769442"/>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A2A5E-01B4-4996-ACFE-12B2F3E22C70}"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407101" y="1044163"/>
            <a:ext cx="8134932" cy="923330"/>
            <a:chOff x="1172584" y="1381459"/>
            <a:chExt cx="6779110" cy="1231106"/>
          </a:xfrm>
        </p:grpSpPr>
        <p:sp>
          <p:nvSpPr>
            <p:cNvPr id="13" name="TextBox 12"/>
            <p:cNvSpPr txBox="1"/>
            <p:nvPr/>
          </p:nvSpPr>
          <p:spPr>
            <a:xfrm>
              <a:off x="4147073" y="1381459"/>
              <a:ext cx="730969"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0972800" cy="5143500"/>
          </a:xfrm>
          <a:prstGeom prst="rect">
            <a:avLst/>
          </a:prstGeom>
        </p:spPr>
      </p:pic>
      <p:grpSp>
        <p:nvGrpSpPr>
          <p:cNvPr id="7" name="Group 7"/>
          <p:cNvGrpSpPr/>
          <p:nvPr/>
        </p:nvGrpSpPr>
        <p:grpSpPr>
          <a:xfrm>
            <a:off x="1407101" y="2165684"/>
            <a:ext cx="8134932" cy="923330"/>
            <a:chOff x="1172584" y="1381459"/>
            <a:chExt cx="6779110" cy="1231106"/>
          </a:xfrm>
        </p:grpSpPr>
        <p:sp>
          <p:nvSpPr>
            <p:cNvPr id="9" name="TextBox 8"/>
            <p:cNvSpPr txBox="1"/>
            <p:nvPr/>
          </p:nvSpPr>
          <p:spPr>
            <a:xfrm>
              <a:off x="4147073" y="1381459"/>
              <a:ext cx="730969"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828048" y="903643"/>
            <a:ext cx="9305656" cy="1433037"/>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098" y="2825488"/>
            <a:ext cx="9281696" cy="1125140"/>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EA2A5E-01B4-4996-ACFE-12B2F3E22C7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A2A5E-01B4-4996-ACFE-12B2F3E22C70}"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407101" y="1044163"/>
            <a:ext cx="8134932" cy="923330"/>
            <a:chOff x="1172584" y="1381459"/>
            <a:chExt cx="6779110" cy="1231106"/>
          </a:xfrm>
        </p:grpSpPr>
        <p:sp>
          <p:nvSpPr>
            <p:cNvPr id="14" name="TextBox 13"/>
            <p:cNvSpPr txBox="1"/>
            <p:nvPr/>
          </p:nvSpPr>
          <p:spPr>
            <a:xfrm>
              <a:off x="4147073" y="1381459"/>
              <a:ext cx="730969"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822960" y="1680210"/>
            <a:ext cx="4564685"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5574181" y="1680210"/>
            <a:ext cx="4564685" cy="29077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61872" y="1680210"/>
            <a:ext cx="4130935"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6186" y="2210696"/>
            <a:ext cx="4564685"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2767" y="1680210"/>
            <a:ext cx="4136746" cy="493776"/>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2208276"/>
            <a:ext cx="4559674" cy="23797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5EA2A5E-01B4-4996-ACFE-12B2F3E22C70}" type="slidenum">
              <a:rPr lang="en-US" smtClean="0"/>
              <a:t>‹#›</a:t>
            </a:fld>
            <a:endParaRPr lang="en-US" dirty="0"/>
          </a:p>
        </p:txBody>
      </p:sp>
      <p:grpSp>
        <p:nvGrpSpPr>
          <p:cNvPr id="14" name="Group 13"/>
          <p:cNvGrpSpPr/>
          <p:nvPr/>
        </p:nvGrpSpPr>
        <p:grpSpPr>
          <a:xfrm>
            <a:off x="1407101" y="1044163"/>
            <a:ext cx="8134932" cy="923330"/>
            <a:chOff x="1172584" y="1381459"/>
            <a:chExt cx="6779110" cy="1231106"/>
          </a:xfrm>
        </p:grpSpPr>
        <p:sp>
          <p:nvSpPr>
            <p:cNvPr id="16" name="TextBox 15"/>
            <p:cNvSpPr txBox="1"/>
            <p:nvPr/>
          </p:nvSpPr>
          <p:spPr>
            <a:xfrm>
              <a:off x="4147073" y="1381459"/>
              <a:ext cx="730969"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5EA2A5E-01B4-4996-ACFE-12B2F3E22C70}" type="slidenum">
              <a:rPr lang="en-US" smtClean="0"/>
              <a:t>‹#›</a:t>
            </a:fld>
            <a:endParaRPr lang="en-US" dirty="0"/>
          </a:p>
        </p:txBody>
      </p:sp>
      <p:grpSp>
        <p:nvGrpSpPr>
          <p:cNvPr id="10" name="Group 9"/>
          <p:cNvGrpSpPr/>
          <p:nvPr/>
        </p:nvGrpSpPr>
        <p:grpSpPr>
          <a:xfrm>
            <a:off x="1407101" y="1044163"/>
            <a:ext cx="8134932" cy="923330"/>
            <a:chOff x="1172584" y="1381459"/>
            <a:chExt cx="6779110" cy="1231106"/>
          </a:xfrm>
        </p:grpSpPr>
        <p:sp>
          <p:nvSpPr>
            <p:cNvPr id="14" name="TextBox 13"/>
            <p:cNvSpPr txBox="1"/>
            <p:nvPr/>
          </p:nvSpPr>
          <p:spPr>
            <a:xfrm>
              <a:off x="4147073" y="1381459"/>
              <a:ext cx="730969" cy="1231106"/>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5EA2A5E-01B4-4996-ACFE-12B2F3E22C7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41495" y="1258647"/>
            <a:ext cx="4106980" cy="141519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830402" y="419549"/>
            <a:ext cx="4940000" cy="4175074"/>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41495" y="2702859"/>
            <a:ext cx="4094070" cy="1887967"/>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A2A5E-01B4-4996-ACFE-12B2F3E22C7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278" y="3501614"/>
            <a:ext cx="9320425" cy="483547"/>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620551" y="500224"/>
            <a:ext cx="5726587" cy="2698512"/>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6187" y="3993229"/>
            <a:ext cx="9307517" cy="603647"/>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61E17-BCC7-4435-B398-FF7A0AB0578F}" type="datetimeFigureOut">
              <a:rPr lang="en-US" smtClean="0"/>
              <a:t>8/10/2013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EA2A5E-01B4-4996-ACFE-12B2F3E22C7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0972800" cy="51435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6188" y="427617"/>
            <a:ext cx="9307516" cy="790688"/>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9097" y="1686261"/>
            <a:ext cx="9294606" cy="290836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32454" y="4621082"/>
            <a:ext cx="2560320" cy="273844"/>
          </a:xfrm>
          <a:prstGeom prst="rect">
            <a:avLst/>
          </a:prstGeom>
        </p:spPr>
        <p:txBody>
          <a:bodyPr vert="horz" lIns="91440" tIns="45720" rIns="91440" bIns="45720" rtlCol="0" anchor="ctr"/>
          <a:lstStyle>
            <a:lvl1pPr algn="l">
              <a:defRPr sz="1200">
                <a:solidFill>
                  <a:schemeClr val="tx2"/>
                </a:solidFill>
              </a:defRPr>
            </a:lvl1pPr>
          </a:lstStyle>
          <a:p>
            <a:fld id="{EE261E17-BCC7-4435-B398-FF7A0AB0578F}" type="datetimeFigureOut">
              <a:rPr lang="en-US" smtClean="0"/>
              <a:t>8/10/2013</a:t>
            </a:fld>
            <a:endParaRPr lang="en-US" dirty="0"/>
          </a:p>
        </p:txBody>
      </p:sp>
      <p:sp>
        <p:nvSpPr>
          <p:cNvPr id="5" name="Footer Placeholder 4"/>
          <p:cNvSpPr>
            <a:spLocks noGrp="1"/>
          </p:cNvSpPr>
          <p:nvPr>
            <p:ph type="ftr" sz="quarter" idx="3"/>
          </p:nvPr>
        </p:nvSpPr>
        <p:spPr>
          <a:xfrm>
            <a:off x="3749040" y="4621082"/>
            <a:ext cx="3474720" cy="273844"/>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7967117" y="4621082"/>
            <a:ext cx="2560320" cy="273844"/>
          </a:xfrm>
          <a:prstGeom prst="rect">
            <a:avLst/>
          </a:prstGeom>
        </p:spPr>
        <p:txBody>
          <a:bodyPr vert="horz" lIns="91440" tIns="45720" rIns="91440" bIns="45720" rtlCol="0" anchor="ctr"/>
          <a:lstStyle>
            <a:lvl1pPr algn="r">
              <a:defRPr sz="1200">
                <a:solidFill>
                  <a:schemeClr val="tx2"/>
                </a:solidFill>
              </a:defRPr>
            </a:lvl1pPr>
          </a:lstStyle>
          <a:p>
            <a:fld id="{B5EA2A5E-01B4-4996-ACFE-12B2F3E22C7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Man </a:t>
            </a:r>
            <a:r>
              <a:rPr lang="en-US" dirty="0" smtClean="0">
                <a:latin typeface="Times New Roman" pitchFamily="18" charset="0"/>
                <a:cs typeface="Times New Roman" pitchFamily="18" charset="0"/>
              </a:rPr>
              <a:t>Vs</a:t>
            </a:r>
            <a:r>
              <a:rPr lang="en-US" dirty="0" smtClean="0">
                <a:latin typeface="Times New Roman" pitchFamily="18" charset="0"/>
                <a:cs typeface="Times New Roman" pitchFamily="18" charset="0"/>
              </a:rPr>
              <a:t> Sin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200" dirty="0" smtClean="0">
                <a:latin typeface="Times New Roman" pitchFamily="18" charset="0"/>
                <a:cs typeface="Times New Roman" pitchFamily="18" charset="0"/>
              </a:rPr>
              <a:t>James 1:14-15</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32434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sz="3200" dirty="0" smtClean="0">
                <a:latin typeface="Times New Roman" pitchFamily="18" charset="0"/>
                <a:cs typeface="Times New Roman" pitchFamily="18" charset="0"/>
              </a:rPr>
              <a:t>And </a:t>
            </a:r>
            <a:r>
              <a:rPr lang="en-US" sz="3200" dirty="0">
                <a:latin typeface="Times New Roman" pitchFamily="18" charset="0"/>
                <a:cs typeface="Times New Roman" pitchFamily="18" charset="0"/>
              </a:rPr>
              <a:t>I will put </a:t>
            </a:r>
            <a:r>
              <a:rPr lang="en-US" sz="3200" dirty="0" smtClean="0">
                <a:latin typeface="Times New Roman" pitchFamily="18" charset="0"/>
                <a:cs typeface="Times New Roman" pitchFamily="18" charset="0"/>
              </a:rPr>
              <a:t>enmity Between </a:t>
            </a:r>
            <a:r>
              <a:rPr lang="en-US" sz="3200" dirty="0">
                <a:latin typeface="Times New Roman" pitchFamily="18" charset="0"/>
                <a:cs typeface="Times New Roman" pitchFamily="18" charset="0"/>
              </a:rPr>
              <a:t>you and the woman</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between your seed and her Seed</a:t>
            </a:r>
            <a:r>
              <a:rPr lang="en-US" sz="3200" dirty="0" smtClean="0">
                <a:latin typeface="Times New Roman" pitchFamily="18" charset="0"/>
                <a:cs typeface="Times New Roman" pitchFamily="18" charset="0"/>
              </a:rPr>
              <a:t>; He </a:t>
            </a:r>
            <a:r>
              <a:rPr lang="en-US" sz="3200" dirty="0">
                <a:latin typeface="Times New Roman" pitchFamily="18" charset="0"/>
                <a:cs typeface="Times New Roman" pitchFamily="18" charset="0"/>
              </a:rPr>
              <a:t>shall bruise your head</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you shall bruise His </a:t>
            </a:r>
            <a:r>
              <a:rPr lang="en-US" sz="3200" dirty="0" smtClean="0">
                <a:latin typeface="Times New Roman" pitchFamily="18" charset="0"/>
                <a:cs typeface="Times New Roman" pitchFamily="18" charset="0"/>
              </a:rPr>
              <a:t>heel</a:t>
            </a:r>
            <a:r>
              <a:rPr lang="en-US" sz="3200" dirty="0">
                <a:latin typeface="Times New Roman" pitchFamily="18" charset="0"/>
                <a:cs typeface="Times New Roman" pitchFamily="18" charset="0"/>
              </a:rPr>
              <a:t>. To the woman He said</a:t>
            </a:r>
            <a:r>
              <a:rPr lang="en-US" sz="3200" dirty="0" smtClean="0">
                <a:latin typeface="Times New Roman" pitchFamily="18" charset="0"/>
                <a:cs typeface="Times New Roman" pitchFamily="18" charset="0"/>
              </a:rPr>
              <a:t>: “I </a:t>
            </a:r>
            <a:r>
              <a:rPr lang="en-US" sz="3200" dirty="0">
                <a:latin typeface="Times New Roman" pitchFamily="18" charset="0"/>
                <a:cs typeface="Times New Roman" pitchFamily="18" charset="0"/>
              </a:rPr>
              <a:t>will greatly multiply your sorrow and </a:t>
            </a:r>
            <a:r>
              <a:rPr lang="en-US" sz="3200" dirty="0" smtClean="0">
                <a:latin typeface="Times New Roman" pitchFamily="18" charset="0"/>
                <a:cs typeface="Times New Roman" pitchFamily="18" charset="0"/>
              </a:rPr>
              <a:t>your conception; In </a:t>
            </a:r>
            <a:r>
              <a:rPr lang="en-US" sz="3200" dirty="0">
                <a:latin typeface="Times New Roman" pitchFamily="18" charset="0"/>
                <a:cs typeface="Times New Roman" pitchFamily="18" charset="0"/>
              </a:rPr>
              <a:t>pain you shall bring forth children</a:t>
            </a:r>
            <a:r>
              <a:rPr lang="en-US" sz="3200" dirty="0" smtClean="0">
                <a:latin typeface="Times New Roman" pitchFamily="18" charset="0"/>
                <a:cs typeface="Times New Roman" pitchFamily="18" charset="0"/>
              </a:rPr>
              <a:t>; Your </a:t>
            </a:r>
            <a:r>
              <a:rPr lang="en-US" sz="3200" dirty="0">
                <a:latin typeface="Times New Roman" pitchFamily="18" charset="0"/>
                <a:cs typeface="Times New Roman" pitchFamily="18" charset="0"/>
              </a:rPr>
              <a:t>desire shall be for </a:t>
            </a:r>
            <a:r>
              <a:rPr lang="en-US" sz="3200" dirty="0" smtClean="0">
                <a:latin typeface="Times New Roman" pitchFamily="18" charset="0"/>
                <a:cs typeface="Times New Roman" pitchFamily="18" charset="0"/>
              </a:rPr>
              <a:t>your husband, And </a:t>
            </a:r>
            <a:r>
              <a:rPr lang="en-US" sz="3200" dirty="0">
                <a:latin typeface="Times New Roman" pitchFamily="18" charset="0"/>
                <a:cs typeface="Times New Roman" pitchFamily="18" charset="0"/>
              </a:rPr>
              <a:t>he shall rule over you."</a:t>
            </a:r>
          </a:p>
          <a:p>
            <a:pPr marL="0" indent="0">
              <a:buNone/>
            </a:pP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Genesis 3:15-16</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70776470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latin typeface="Times New Roman" pitchFamily="18" charset="0"/>
                <a:cs typeface="Times New Roman" pitchFamily="18" charset="0"/>
              </a:rPr>
              <a:t>Then </a:t>
            </a:r>
            <a:r>
              <a:rPr lang="en-US" sz="3200" dirty="0">
                <a:latin typeface="Times New Roman" pitchFamily="18" charset="0"/>
                <a:cs typeface="Times New Roman" pitchFamily="18" charset="0"/>
              </a:rPr>
              <a:t>to Adam He said, " Because you have heeded the voice of your wife, and have eaten from the tree of which I commanded you, saying, 'You shall not eat of it':" Cursed is the ground for your sake</a:t>
            </a:r>
            <a:r>
              <a:rPr lang="en-US" sz="3200" dirty="0" smtClean="0">
                <a:latin typeface="Times New Roman" pitchFamily="18" charset="0"/>
                <a:cs typeface="Times New Roman" pitchFamily="18" charset="0"/>
              </a:rPr>
              <a:t>; In </a:t>
            </a:r>
            <a:r>
              <a:rPr lang="en-US" sz="3200" dirty="0">
                <a:latin typeface="Times New Roman" pitchFamily="18" charset="0"/>
                <a:cs typeface="Times New Roman" pitchFamily="18" charset="0"/>
              </a:rPr>
              <a:t>toil you shall eat of </a:t>
            </a:r>
            <a:r>
              <a:rPr lang="en-US" sz="3200" dirty="0" smtClean="0">
                <a:latin typeface="Times New Roman" pitchFamily="18" charset="0"/>
                <a:cs typeface="Times New Roman" pitchFamily="18" charset="0"/>
              </a:rPr>
              <a:t>it All </a:t>
            </a:r>
            <a:r>
              <a:rPr lang="en-US" sz="3200" dirty="0">
                <a:latin typeface="Times New Roman" pitchFamily="18" charset="0"/>
                <a:cs typeface="Times New Roman" pitchFamily="18" charset="0"/>
              </a:rPr>
              <a:t>the days of your life</a:t>
            </a: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Genesis 3:17</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88770984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Both thorns and thistles it shall bring forth for you</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you shall eat the herb of the </a:t>
            </a:r>
            <a:r>
              <a:rPr lang="en-US" sz="3200" dirty="0" smtClean="0">
                <a:latin typeface="Times New Roman" pitchFamily="18" charset="0"/>
                <a:cs typeface="Times New Roman" pitchFamily="18" charset="0"/>
              </a:rPr>
              <a:t>field. </a:t>
            </a:r>
            <a:r>
              <a:rPr lang="en-US" sz="3200" dirty="0">
                <a:latin typeface="Times New Roman" pitchFamily="18" charset="0"/>
                <a:cs typeface="Times New Roman" pitchFamily="18" charset="0"/>
              </a:rPr>
              <a:t>In the sweat of your face you shall eat </a:t>
            </a:r>
            <a:r>
              <a:rPr lang="en-US" sz="3200" dirty="0" smtClean="0">
                <a:latin typeface="Times New Roman" pitchFamily="18" charset="0"/>
                <a:cs typeface="Times New Roman" pitchFamily="18" charset="0"/>
              </a:rPr>
              <a:t>bread Till </a:t>
            </a:r>
            <a:r>
              <a:rPr lang="en-US" sz="3200" dirty="0">
                <a:latin typeface="Times New Roman" pitchFamily="18" charset="0"/>
                <a:cs typeface="Times New Roman" pitchFamily="18" charset="0"/>
              </a:rPr>
              <a:t>you return to the ground</a:t>
            </a:r>
            <a:r>
              <a:rPr lang="en-US" sz="3200" dirty="0" smtClean="0">
                <a:latin typeface="Times New Roman" pitchFamily="18" charset="0"/>
                <a:cs typeface="Times New Roman" pitchFamily="18" charset="0"/>
              </a:rPr>
              <a:t>, For </a:t>
            </a:r>
            <a:r>
              <a:rPr lang="en-US" sz="3200" dirty="0">
                <a:latin typeface="Times New Roman" pitchFamily="18" charset="0"/>
                <a:cs typeface="Times New Roman" pitchFamily="18" charset="0"/>
              </a:rPr>
              <a:t>out of it you were taken</a:t>
            </a:r>
            <a:r>
              <a:rPr lang="en-US" sz="3200" dirty="0" smtClean="0">
                <a:latin typeface="Times New Roman" pitchFamily="18" charset="0"/>
                <a:cs typeface="Times New Roman" pitchFamily="18" charset="0"/>
              </a:rPr>
              <a:t>; For </a:t>
            </a:r>
            <a:r>
              <a:rPr lang="en-US" sz="3200" dirty="0">
                <a:latin typeface="Times New Roman" pitchFamily="18" charset="0"/>
                <a:cs typeface="Times New Roman" pitchFamily="18" charset="0"/>
              </a:rPr>
              <a:t>dust you are</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to dust you shall return."</a:t>
            </a: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Genesis 3:18-19</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7472629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However, because by this deed you have given great occasion to the enemies of the Lord to blaspheme, the child also who is born to you shall surely die</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2 Samuel 12:14</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Sin has its consequences.</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2021249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Have mercy upon me, O God</a:t>
            </a:r>
            <a:r>
              <a:rPr lang="en-US" sz="3200" dirty="0" smtClean="0">
                <a:latin typeface="Times New Roman" pitchFamily="18" charset="0"/>
                <a:cs typeface="Times New Roman" pitchFamily="18" charset="0"/>
              </a:rPr>
              <a:t>, According </a:t>
            </a:r>
            <a:r>
              <a:rPr lang="en-US" sz="3200" dirty="0">
                <a:latin typeface="Times New Roman" pitchFamily="18" charset="0"/>
                <a:cs typeface="Times New Roman" pitchFamily="18" charset="0"/>
              </a:rPr>
              <a:t>to Your </a:t>
            </a:r>
            <a:r>
              <a:rPr lang="en-US" sz="3200" dirty="0">
                <a:latin typeface="Times New Roman" pitchFamily="18" charset="0"/>
                <a:cs typeface="Times New Roman" pitchFamily="18" charset="0"/>
              </a:rPr>
              <a:t>lovingkindness</a:t>
            </a:r>
            <a:r>
              <a:rPr lang="en-US" sz="3200" dirty="0" smtClean="0">
                <a:latin typeface="Times New Roman" pitchFamily="18" charset="0"/>
                <a:cs typeface="Times New Roman" pitchFamily="18" charset="0"/>
              </a:rPr>
              <a:t>; According </a:t>
            </a:r>
            <a:r>
              <a:rPr lang="en-US" sz="3200" dirty="0">
                <a:latin typeface="Times New Roman" pitchFamily="18" charset="0"/>
                <a:cs typeface="Times New Roman" pitchFamily="18" charset="0"/>
              </a:rPr>
              <a:t>to the multitude of Your tender mercies</a:t>
            </a:r>
            <a:r>
              <a:rPr lang="en-US" sz="3200" dirty="0" smtClean="0">
                <a:latin typeface="Times New Roman" pitchFamily="18" charset="0"/>
                <a:cs typeface="Times New Roman" pitchFamily="18" charset="0"/>
              </a:rPr>
              <a:t>, Blot </a:t>
            </a:r>
            <a:r>
              <a:rPr lang="en-US" sz="3200" dirty="0">
                <a:latin typeface="Times New Roman" pitchFamily="18" charset="0"/>
                <a:cs typeface="Times New Roman" pitchFamily="18" charset="0"/>
              </a:rPr>
              <a:t>out my transgressions</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Wash me thoroughly from my iniquity</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cleanse me from my sin</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For I acknowledge my transgressions</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my sin is always before me</a:t>
            </a:r>
            <a:r>
              <a:rPr lang="en-US" sz="3200" dirty="0" smtClean="0">
                <a:latin typeface="Times New Roman" pitchFamily="18" charset="0"/>
                <a:cs typeface="Times New Roman" pitchFamily="18" charset="0"/>
              </a:rPr>
              <a:t>.</a:t>
            </a:r>
          </a:p>
          <a:p>
            <a:pPr marL="0" indent="0">
              <a:buNone/>
            </a:pP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Psalm 51:1-3</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04742508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lnSpcReduction="10000"/>
          </a:bodyPr>
          <a:lstStyle/>
          <a:p>
            <a:pPr marL="0" indent="0">
              <a:buNone/>
            </a:pPr>
            <a:r>
              <a:rPr lang="en-US" sz="3200" dirty="0">
                <a:latin typeface="Times New Roman" pitchFamily="18" charset="0"/>
                <a:cs typeface="Times New Roman" pitchFamily="18" charset="0"/>
              </a:rPr>
              <a:t>Against You, You only, have I sinned</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done this evil in Your sight —That You may be found just when You speak</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blameless when You </a:t>
            </a:r>
            <a:r>
              <a:rPr lang="en-US" sz="3200" dirty="0" smtClean="0">
                <a:latin typeface="Times New Roman" pitchFamily="18" charset="0"/>
                <a:cs typeface="Times New Roman" pitchFamily="18" charset="0"/>
              </a:rPr>
              <a:t>judge. Behold</a:t>
            </a:r>
            <a:r>
              <a:rPr lang="en-US" sz="3200" dirty="0">
                <a:latin typeface="Times New Roman" pitchFamily="18" charset="0"/>
                <a:cs typeface="Times New Roman" pitchFamily="18" charset="0"/>
              </a:rPr>
              <a:t>, I was brought forth in iniquity</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in sin my mother conceived me. Behold, You desire truth in the inward parts</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in the hidden part You will make me to know wisdom</a:t>
            </a: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Psalm 51:4-6</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32120758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Purge me with hyssop, and I shall be clean</a:t>
            </a:r>
            <a:r>
              <a:rPr lang="en-US" sz="3200" dirty="0" smtClean="0">
                <a:latin typeface="Times New Roman" pitchFamily="18" charset="0"/>
                <a:cs typeface="Times New Roman" pitchFamily="18" charset="0"/>
              </a:rPr>
              <a:t>; Wash </a:t>
            </a:r>
            <a:r>
              <a:rPr lang="en-US" sz="3200" dirty="0">
                <a:latin typeface="Times New Roman" pitchFamily="18" charset="0"/>
                <a:cs typeface="Times New Roman" pitchFamily="18" charset="0"/>
              </a:rPr>
              <a:t>me, and I shall be whiter than snow</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Make me hear joy and gladness</a:t>
            </a:r>
            <a:r>
              <a:rPr lang="en-US" sz="3200" dirty="0" smtClean="0">
                <a:latin typeface="Times New Roman" pitchFamily="18" charset="0"/>
                <a:cs typeface="Times New Roman" pitchFamily="18" charset="0"/>
              </a:rPr>
              <a:t>, That </a:t>
            </a:r>
            <a:r>
              <a:rPr lang="en-US" sz="3200" dirty="0">
                <a:latin typeface="Times New Roman" pitchFamily="18" charset="0"/>
                <a:cs typeface="Times New Roman" pitchFamily="18" charset="0"/>
              </a:rPr>
              <a:t>the bones You have broken may rejoice</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Hide Your face from my sins</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blot out all my iniquities. Create in me a clean heart, O God</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renew a steadfast spirit within me.</a:t>
            </a: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Psalm 51:7-10</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94073767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But each one is tempted when he is drawn away by his own desires and </a:t>
            </a:r>
            <a:r>
              <a:rPr lang="en-US" sz="3200" dirty="0" smtClean="0">
                <a:latin typeface="Times New Roman" pitchFamily="18" charset="0"/>
                <a:cs typeface="Times New Roman" pitchFamily="18" charset="0"/>
              </a:rPr>
              <a:t>enticed.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James 1:14</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We can avoid sin when we see it coming upon us.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2304098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lnSpcReduction="10000"/>
          </a:bodyPr>
          <a:lstStyle/>
          <a:p>
            <a:pPr marL="0" indent="0">
              <a:buNone/>
            </a:pPr>
            <a:r>
              <a:rPr lang="en-US" sz="3200" dirty="0">
                <a:latin typeface="Times New Roman" pitchFamily="18" charset="0"/>
                <a:cs typeface="Times New Roman" pitchFamily="18" charset="0"/>
              </a:rPr>
              <a:t>Finally, brethren, whatever things are true, whatever things are noble, whatever things are just, whatever things are pure, whatever things are lovely, whatever things are of good report, if there is any virtue and if there is anything praiseworthy — meditate on these things</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Philippians 4:8</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We can avoid sin when we see it coming upon us.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81466447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Then, when desire has conceived, it gives birth to sin; and sin, when it is full- grown, brings forth death.</a:t>
            </a:r>
          </a:p>
          <a:p>
            <a:pPr marL="0" indent="0">
              <a:buNone/>
            </a:pPr>
            <a:r>
              <a:rPr lang="en-US" sz="3200" dirty="0" smtClean="0">
                <a:latin typeface="Times New Roman" pitchFamily="18" charset="0"/>
                <a:cs typeface="Times New Roman" pitchFamily="18" charset="0"/>
              </a:rPr>
              <a:t>James 1:15</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We can avoid sin when we see it coming upon us.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4651020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But each one is tempted when he is drawn away by his own desires and enticed. </a:t>
            </a:r>
          </a:p>
          <a:p>
            <a:pPr marL="0" indent="0">
              <a:buNone/>
            </a:pPr>
            <a:r>
              <a:rPr lang="en-US" sz="3200" dirty="0" smtClean="0">
                <a:latin typeface="Times New Roman" pitchFamily="18" charset="0"/>
                <a:cs typeface="Times New Roman" pitchFamily="18" charset="0"/>
              </a:rPr>
              <a:t>Then</a:t>
            </a:r>
            <a:r>
              <a:rPr lang="en-US" sz="3200" dirty="0">
                <a:latin typeface="Times New Roman" pitchFamily="18" charset="0"/>
                <a:cs typeface="Times New Roman" pitchFamily="18" charset="0"/>
              </a:rPr>
              <a:t>, when desire has conceived, it gives birth to sin; and sin, when it is full- grown, brings forth death.</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James 1:14-15</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344111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Therefore, to him who knows to do good and does not do it, to him it is sin</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James 4:17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We can avoid sin when we see it coming upon us.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9525548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But if we walk in the light as He is in the light, we have fellowship with one another, and the blood of Jesus Christ His Son cleanses us from all sin</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1 John 1:7</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We can avoid sin when we see it coming upon us.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9098427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Therefore you shall be perfect, just as your Father in heaven is perfect</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Matthew 5:48</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Are you walking in the light?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6348821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dirty="0">
                <a:latin typeface="Times New Roman" pitchFamily="18" charset="0"/>
                <a:cs typeface="Times New Roman" pitchFamily="18" charset="0"/>
              </a:rPr>
              <a:t>No temptation has overtaken you except such as is common to man; but God is faithful, who will not allow you to be tempted beyond what you are able, but with the temptation will also make the way of escape, that you may be able to bear it</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1 Corinthians 10:13</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Are you walking in the light?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38446504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a:bodyPr>
          <a:lstStyle/>
          <a:p>
            <a:pPr marL="0" indent="0">
              <a:buNone/>
            </a:pPr>
            <a:r>
              <a:rPr lang="en-US" sz="3200" u="sng" dirty="0">
                <a:latin typeface="Times New Roman" pitchFamily="18" charset="0"/>
                <a:cs typeface="Times New Roman" pitchFamily="18" charset="0"/>
              </a:rPr>
              <a:t>No temptation </a:t>
            </a:r>
            <a:r>
              <a:rPr lang="en-US" sz="3200" dirty="0">
                <a:latin typeface="Times New Roman" pitchFamily="18" charset="0"/>
                <a:cs typeface="Times New Roman" pitchFamily="18" charset="0"/>
              </a:rPr>
              <a:t>has overtaken you except such as is common to man; but </a:t>
            </a:r>
            <a:r>
              <a:rPr lang="en-US" sz="3200" u="sng" dirty="0">
                <a:latin typeface="Times New Roman" pitchFamily="18" charset="0"/>
                <a:cs typeface="Times New Roman" pitchFamily="18" charset="0"/>
              </a:rPr>
              <a:t>God is faithful</a:t>
            </a:r>
            <a:r>
              <a:rPr lang="en-US" sz="3200" dirty="0">
                <a:latin typeface="Times New Roman" pitchFamily="18" charset="0"/>
                <a:cs typeface="Times New Roman" pitchFamily="18" charset="0"/>
              </a:rPr>
              <a:t>, who will not allow you to be tempted </a:t>
            </a:r>
            <a:r>
              <a:rPr lang="en-US" sz="3200" u="sng" dirty="0">
                <a:latin typeface="Times New Roman" pitchFamily="18" charset="0"/>
                <a:cs typeface="Times New Roman" pitchFamily="18" charset="0"/>
              </a:rPr>
              <a:t>beyond what you are able</a:t>
            </a:r>
            <a:r>
              <a:rPr lang="en-US" sz="3200" dirty="0">
                <a:latin typeface="Times New Roman" pitchFamily="18" charset="0"/>
                <a:cs typeface="Times New Roman" pitchFamily="18" charset="0"/>
              </a:rPr>
              <a:t>, but with the temptation will also make the way of escape, that you may be able to bear it</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1 Corinthians 10:13</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Are you walking in the light?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22870441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lnSpcReduction="10000"/>
          </a:bodyPr>
          <a:lstStyle/>
          <a:p>
            <a:pPr marL="0" indent="0">
              <a:buNone/>
            </a:pPr>
            <a:r>
              <a:rPr lang="en-US" sz="3200" dirty="0">
                <a:latin typeface="Times New Roman" pitchFamily="18" charset="0"/>
                <a:cs typeface="Times New Roman" pitchFamily="18" charset="0"/>
              </a:rPr>
              <a:t>Finally, brethren, whatever things are true, whatever things are noble, whatever things are just, whatever things are pure, whatever things are lovely, whatever things are of good report, if there is any virtue and if there is anything praiseworthy — meditate on these things</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Philippians 4:8</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Are you walking in the light?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33664832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097" y="1686260"/>
            <a:ext cx="9294606" cy="3285790"/>
          </a:xfrm>
        </p:spPr>
        <p:txBody>
          <a:bodyPr>
            <a:normAutofit lnSpcReduction="10000"/>
          </a:bodyPr>
          <a:lstStyle/>
          <a:p>
            <a:pPr marL="0" indent="0">
              <a:buNone/>
            </a:pPr>
            <a:r>
              <a:rPr lang="en-US" sz="3200" dirty="0">
                <a:latin typeface="Times New Roman" pitchFamily="18" charset="0"/>
                <a:cs typeface="Times New Roman" pitchFamily="18" charset="0"/>
              </a:rPr>
              <a:t>Finally, brethren, whatever things are true, whatever things are noble, whatever things are just, whatever things are pure, whatever things are lovely, whatever things are of good report, if there is any virtue and if there is anything praiseworthy — </a:t>
            </a:r>
            <a:r>
              <a:rPr lang="en-US" sz="3200" u="sng" dirty="0">
                <a:latin typeface="Times New Roman" pitchFamily="18" charset="0"/>
                <a:cs typeface="Times New Roman" pitchFamily="18" charset="0"/>
              </a:rPr>
              <a:t>meditate on these things</a:t>
            </a:r>
            <a:r>
              <a:rPr lang="en-US" sz="3200" u="sng"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Philippians 4:8</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114300"/>
            <a:ext cx="10332720" cy="914400"/>
          </a:xfrm>
        </p:spPr>
        <p:txBody>
          <a:bodyPr/>
          <a:lstStyle/>
          <a:p>
            <a:r>
              <a:rPr lang="en-US" sz="4400" dirty="0" smtClean="0">
                <a:latin typeface="Times New Roman" pitchFamily="18" charset="0"/>
                <a:cs typeface="Times New Roman" pitchFamily="18" charset="0"/>
              </a:rPr>
              <a:t>Are you walking in the light?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26491571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But if we walk in the light as He is in the light, we have fellowship with one another, and the blood of Jesus Christ His Son cleanses us from all sin.</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1 John 1:7</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1702015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3200" dirty="0">
                <a:latin typeface="Times New Roman" pitchFamily="18" charset="0"/>
                <a:cs typeface="Times New Roman" pitchFamily="18" charset="0"/>
              </a:rPr>
              <a:t>And David's heart condemned him after he had numbered the people. So David said to the Lord, "I have sinned greatly in what I have done; but now, I pray, O Lord, take away the iniquity of Your servant, for I have done very foolishly</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2 Samuel 24:10</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427617"/>
            <a:ext cx="10332720" cy="790688"/>
          </a:xfrm>
        </p:spPr>
        <p:txBody>
          <a:bodyPr/>
          <a:lstStyle/>
          <a:p>
            <a:r>
              <a:rPr lang="en-US" sz="4400" dirty="0">
                <a:latin typeface="Times New Roman" pitchFamily="18" charset="0"/>
                <a:cs typeface="Times New Roman" pitchFamily="18" charset="0"/>
              </a:rPr>
              <a:t>Our own </a:t>
            </a:r>
            <a:r>
              <a:rPr lang="en-US" sz="4400" dirty="0" smtClean="0">
                <a:latin typeface="Times New Roman" pitchFamily="18" charset="0"/>
                <a:cs typeface="Times New Roman" pitchFamily="18" charset="0"/>
              </a:rPr>
              <a:t>consciences can condemn us of our sins. </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0843321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If we confess our sins, He is faithful and just to forgive us our sins and to cleanse us from all unrighteousness</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1 John 1:9</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When we realized we sinned what is our reaction?</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54284324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If we say that we have no sin, we deceive ourselves, and the truth is not in us</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1 John 1:8</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When we realized we sinned what is our reaction?</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31246151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3200" dirty="0" smtClean="0">
                <a:latin typeface="Times New Roman" pitchFamily="18" charset="0"/>
                <a:cs typeface="Times New Roman" pitchFamily="18" charset="0"/>
              </a:rPr>
              <a:t>Then </a:t>
            </a:r>
            <a:r>
              <a:rPr lang="en-US" sz="3200" dirty="0">
                <a:latin typeface="Times New Roman" pitchFamily="18" charset="0"/>
                <a:cs typeface="Times New Roman" pitchFamily="18" charset="0"/>
              </a:rPr>
              <a:t>the Lord God called to Adam and said to him, " Where are you</a:t>
            </a:r>
            <a:r>
              <a:rPr lang="en-US" sz="3200" dirty="0" smtClean="0">
                <a:latin typeface="Times New Roman" pitchFamily="18" charset="0"/>
                <a:cs typeface="Times New Roman" pitchFamily="18" charset="0"/>
              </a:rPr>
              <a:t>?“ So </a:t>
            </a:r>
            <a:r>
              <a:rPr lang="en-US" sz="3200" dirty="0">
                <a:latin typeface="Times New Roman" pitchFamily="18" charset="0"/>
                <a:cs typeface="Times New Roman" pitchFamily="18" charset="0"/>
              </a:rPr>
              <a:t>he said, " I heard Your voice in the garden, and I was afraid because I was naked; and I hid myself</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He said, " Who told you that you were naked? Have you eaten from the tree of which I commanded you that you should not eat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Genesis 3:9-11</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3400118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smtClean="0">
                <a:latin typeface="Times New Roman" pitchFamily="18" charset="0"/>
                <a:cs typeface="Times New Roman" pitchFamily="18" charset="0"/>
              </a:rPr>
              <a:t>Then </a:t>
            </a:r>
            <a:r>
              <a:rPr lang="en-US" sz="3200" dirty="0">
                <a:latin typeface="Times New Roman" pitchFamily="18" charset="0"/>
                <a:cs typeface="Times New Roman" pitchFamily="18" charset="0"/>
              </a:rPr>
              <a:t>the man said, "The woman whom You gave to be with me, she gave me of the tree, and I </a:t>
            </a:r>
            <a:r>
              <a:rPr lang="en-US" sz="3200" dirty="0" smtClean="0">
                <a:latin typeface="Times New Roman" pitchFamily="18" charset="0"/>
                <a:cs typeface="Times New Roman" pitchFamily="18" charset="0"/>
              </a:rPr>
              <a:t>ate.” And </a:t>
            </a:r>
            <a:r>
              <a:rPr lang="en-US" sz="3200" dirty="0">
                <a:latin typeface="Times New Roman" pitchFamily="18" charset="0"/>
                <a:cs typeface="Times New Roman" pitchFamily="18" charset="0"/>
              </a:rPr>
              <a:t>the Lord God said to the woman, " What is this you </a:t>
            </a:r>
            <a:r>
              <a:rPr lang="en-US" sz="3200" dirty="0" smtClean="0">
                <a:latin typeface="Times New Roman" pitchFamily="18" charset="0"/>
                <a:cs typeface="Times New Roman" pitchFamily="18" charset="0"/>
              </a:rPr>
              <a:t>have done?“ The </a:t>
            </a:r>
            <a:r>
              <a:rPr lang="en-US" sz="3200" dirty="0">
                <a:latin typeface="Times New Roman" pitchFamily="18" charset="0"/>
                <a:cs typeface="Times New Roman" pitchFamily="18" charset="0"/>
              </a:rPr>
              <a:t>woman said, "The serpent deceived me, and I ate."</a:t>
            </a: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Genesis 3:12-13</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28050151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3200" dirty="0">
                <a:latin typeface="Times New Roman" pitchFamily="18" charset="0"/>
                <a:cs typeface="Times New Roman" pitchFamily="18" charset="0"/>
              </a:rPr>
              <a:t>So the Lord God said to the serpent:" Because you have done this</a:t>
            </a:r>
            <a:r>
              <a:rPr lang="en-US" sz="3200" dirty="0" smtClean="0">
                <a:latin typeface="Times New Roman" pitchFamily="18" charset="0"/>
                <a:cs typeface="Times New Roman" pitchFamily="18" charset="0"/>
              </a:rPr>
              <a:t>, You </a:t>
            </a:r>
            <a:r>
              <a:rPr lang="en-US" sz="3200" dirty="0">
                <a:latin typeface="Times New Roman" pitchFamily="18" charset="0"/>
                <a:cs typeface="Times New Roman" pitchFamily="18" charset="0"/>
              </a:rPr>
              <a:t>are cursed more than all cattle</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more than every beast of the field</a:t>
            </a:r>
            <a:r>
              <a:rPr lang="en-US" sz="3200" dirty="0" smtClean="0">
                <a:latin typeface="Times New Roman" pitchFamily="18" charset="0"/>
                <a:cs typeface="Times New Roman" pitchFamily="18" charset="0"/>
              </a:rPr>
              <a:t>; On </a:t>
            </a:r>
            <a:r>
              <a:rPr lang="en-US" sz="3200" dirty="0">
                <a:latin typeface="Times New Roman" pitchFamily="18" charset="0"/>
                <a:cs typeface="Times New Roman" pitchFamily="18" charset="0"/>
              </a:rPr>
              <a:t>your belly you shall go</a:t>
            </a:r>
            <a:r>
              <a:rPr lang="en-US" sz="3200" dirty="0" smtClean="0">
                <a:latin typeface="Times New Roman" pitchFamily="18" charset="0"/>
                <a:cs typeface="Times New Roman" pitchFamily="18" charset="0"/>
              </a:rPr>
              <a:t>, And </a:t>
            </a:r>
            <a:r>
              <a:rPr lang="en-US" sz="3200" dirty="0">
                <a:latin typeface="Times New Roman" pitchFamily="18" charset="0"/>
                <a:cs typeface="Times New Roman" pitchFamily="18" charset="0"/>
              </a:rPr>
              <a:t>you shall eat </a:t>
            </a:r>
            <a:r>
              <a:rPr lang="en-US" sz="3200" dirty="0" smtClean="0">
                <a:latin typeface="Times New Roman" pitchFamily="18" charset="0"/>
                <a:cs typeface="Times New Roman" pitchFamily="18" charset="0"/>
              </a:rPr>
              <a:t>dust All </a:t>
            </a:r>
            <a:r>
              <a:rPr lang="en-US" sz="3200" dirty="0">
                <a:latin typeface="Times New Roman" pitchFamily="18" charset="0"/>
                <a:cs typeface="Times New Roman" pitchFamily="18" charset="0"/>
              </a:rPr>
              <a:t>the days of your life</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427617"/>
            <a:ext cx="10332720" cy="790688"/>
          </a:xfrm>
        </p:spPr>
        <p:txBody>
          <a:bodyPr/>
          <a:lstStyle/>
          <a:p>
            <a:r>
              <a:rPr lang="en-US" sz="4400" dirty="0" smtClean="0">
                <a:latin typeface="Times New Roman" pitchFamily="18" charset="0"/>
                <a:cs typeface="Times New Roman" pitchFamily="18" charset="0"/>
              </a:rPr>
              <a:t>Sin has its consequences.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Genesis 3:14</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46065102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TotalTime>
  <Words>1377</Words>
  <Application>Microsoft Office PowerPoint</Application>
  <PresentationFormat>Custom</PresentationFormat>
  <Paragraphs>66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Hardcover</vt:lpstr>
      <vt:lpstr>Man Vs Sin</vt:lpstr>
      <vt:lpstr>James 1:14-15</vt:lpstr>
      <vt:lpstr>1 John 1:7</vt:lpstr>
      <vt:lpstr>Our own consciences can condemn us of our sins. </vt:lpstr>
      <vt:lpstr>When we realized we sinned what is our reaction?</vt:lpstr>
      <vt:lpstr>When we realized we sinned what is our reaction?</vt:lpstr>
      <vt:lpstr>Sin has its consequences. Genesis 3:9-11</vt:lpstr>
      <vt:lpstr>Sin has its consequences. Genesis 3:12-13</vt:lpstr>
      <vt:lpstr>Sin has its consequences. Genesis 3:14</vt:lpstr>
      <vt:lpstr>Sin has its consequences. Genesis 3:15-16</vt:lpstr>
      <vt:lpstr>Sin has its consequences. Genesis 3:17</vt:lpstr>
      <vt:lpstr>Sin has its consequences. Genesis 3:18-19</vt:lpstr>
      <vt:lpstr>Sin has its consequences.</vt:lpstr>
      <vt:lpstr>Sin has its consequences. Psalm 51:1-3</vt:lpstr>
      <vt:lpstr>Sin has its consequences. Psalm 51:4-6</vt:lpstr>
      <vt:lpstr>Sin has its consequences. Psalm 51:7-10</vt:lpstr>
      <vt:lpstr>We can avoid sin when we see it coming upon us. </vt:lpstr>
      <vt:lpstr>We can avoid sin when we see it coming upon us. </vt:lpstr>
      <vt:lpstr>We can avoid sin when we see it coming upon us. </vt:lpstr>
      <vt:lpstr>We can avoid sin when we see it coming upon us. </vt:lpstr>
      <vt:lpstr>We can avoid sin when we see it coming upon us. </vt:lpstr>
      <vt:lpstr>Are you walking in the light?</vt:lpstr>
      <vt:lpstr>Are you walking in the light?</vt:lpstr>
      <vt:lpstr>Are you walking in the light?</vt:lpstr>
      <vt:lpstr>Are you walking in the light?</vt:lpstr>
      <vt:lpstr>Are you walking in the light?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Vs Sin</dc:title>
  <dc:creator>Russ</dc:creator>
  <cp:lastModifiedBy>Russ</cp:lastModifiedBy>
  <cp:revision>10</cp:revision>
  <dcterms:created xsi:type="dcterms:W3CDTF">2013-08-10T05:02:31Z</dcterms:created>
  <dcterms:modified xsi:type="dcterms:W3CDTF">2013-08-11T03:44:29Z</dcterms:modified>
</cp:coreProperties>
</file>