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90" d="100"/>
          <a:sy n="90" d="100"/>
        </p:scale>
        <p:origin x="57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78966-893E-4573-B49B-F08666FB2A4E}" type="datetimeFigureOut">
              <a:rPr lang="en-US" smtClean="0"/>
              <a:t>7/24/2016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A8DC-B08A-4BC4-B2F9-FB6DB2266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588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78966-893E-4573-B49B-F08666FB2A4E}" type="datetimeFigureOut">
              <a:rPr lang="en-US" smtClean="0"/>
              <a:t>7/24/2016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A8DC-B08A-4BC4-B2F9-FB6DB2266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363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78966-893E-4573-B49B-F08666FB2A4E}" type="datetimeFigureOut">
              <a:rPr lang="en-US" smtClean="0"/>
              <a:t>7/24/2016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A8DC-B08A-4BC4-B2F9-FB6DB2266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47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78966-893E-4573-B49B-F08666FB2A4E}" type="datetimeFigureOut">
              <a:rPr lang="en-US" smtClean="0"/>
              <a:t>7/24/2016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A8DC-B08A-4BC4-B2F9-FB6DB2266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58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78966-893E-4573-B49B-F08666FB2A4E}" type="datetimeFigureOut">
              <a:rPr lang="en-US" smtClean="0"/>
              <a:t>7/24/2016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A8DC-B08A-4BC4-B2F9-FB6DB2266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62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78966-893E-4573-B49B-F08666FB2A4E}" type="datetimeFigureOut">
              <a:rPr lang="en-US" smtClean="0"/>
              <a:t>7/24/2016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A8DC-B08A-4BC4-B2F9-FB6DB2266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62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78966-893E-4573-B49B-F08666FB2A4E}" type="datetimeFigureOut">
              <a:rPr lang="en-US" smtClean="0"/>
              <a:t>7/24/2016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A8DC-B08A-4BC4-B2F9-FB6DB2266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81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78966-893E-4573-B49B-F08666FB2A4E}" type="datetimeFigureOut">
              <a:rPr lang="en-US" smtClean="0"/>
              <a:t>7/24/2016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A8DC-B08A-4BC4-B2F9-FB6DB2266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7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78966-893E-4573-B49B-F08666FB2A4E}" type="datetimeFigureOut">
              <a:rPr lang="en-US" smtClean="0"/>
              <a:t>7/24/2016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A8DC-B08A-4BC4-B2F9-FB6DB2266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78966-893E-4573-B49B-F08666FB2A4E}" type="datetimeFigureOut">
              <a:rPr lang="en-US" smtClean="0"/>
              <a:t>7/24/2016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A8DC-B08A-4BC4-B2F9-FB6DB2266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46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78966-893E-4573-B49B-F08666FB2A4E}" type="datetimeFigureOut">
              <a:rPr lang="en-US" smtClean="0"/>
              <a:t>7/24/2016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A8DC-B08A-4BC4-B2F9-FB6DB2266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4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78966-893E-4573-B49B-F08666FB2A4E}" type="datetimeFigureOut">
              <a:rPr lang="en-US" smtClean="0"/>
              <a:t>7/24/2016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CA8DC-B08A-4BC4-B2F9-FB6DB2266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240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821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36812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65351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619" y="0"/>
            <a:ext cx="6334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11290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19262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09928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66164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64997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84486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68940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58" y="0"/>
            <a:ext cx="998397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34315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12429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498" y="0"/>
            <a:ext cx="9145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30831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156546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234257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938" y="0"/>
            <a:ext cx="817212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588818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12" y="0"/>
            <a:ext cx="8612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737690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6921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330" y="0"/>
            <a:ext cx="8495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73065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967" y="0"/>
            <a:ext cx="9239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06312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16" y="0"/>
            <a:ext cx="7889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34374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680" y="0"/>
            <a:ext cx="894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29215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91566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642" y="0"/>
            <a:ext cx="97287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87779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00605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734498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4427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91084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92047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4570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7175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Widescreen</PresentationFormat>
  <Paragraphs>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Russ Earl</dc:creator>
  <cp:lastModifiedBy>Russ Earl</cp:lastModifiedBy>
  <cp:revision>4</cp:revision>
  <dcterms:created xsi:type="dcterms:W3CDTF">2016-07-24T19:29:15Z</dcterms:created>
  <dcterms:modified xsi:type="dcterms:W3CDTF">2016-07-24T19:43:52Z</dcterms:modified>
</cp:coreProperties>
</file>