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1" r:id="rId4"/>
    <p:sldId id="262" r:id="rId5"/>
    <p:sldId id="263" r:id="rId6"/>
    <p:sldId id="264" r:id="rId7"/>
    <p:sldId id="266"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12183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89954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6951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0027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2E98A-E62F-4FC1-8425-6876B2FD6152}"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62122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72E98A-E62F-4FC1-8425-6876B2FD6152}"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63781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72E98A-E62F-4FC1-8425-6876B2FD6152}" type="datetimeFigureOut">
              <a:rPr lang="en-US" smtClean="0"/>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6182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72E98A-E62F-4FC1-8425-6876B2FD6152}" type="datetimeFigureOut">
              <a:rPr lang="en-US" smtClean="0"/>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393662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2E98A-E62F-4FC1-8425-6876B2FD6152}" type="datetimeFigureOut">
              <a:rPr lang="en-US" smtClean="0"/>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8724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2E98A-E62F-4FC1-8425-6876B2FD6152}"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32102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2E98A-E62F-4FC1-8425-6876B2FD6152}"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769799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172E98A-E62F-4FC1-8425-6876B2FD6152}" type="datetimeFigureOut">
              <a:rPr lang="en-US" smtClean="0"/>
              <a:t>12/26/2015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DED2A96-004A-4C28-8BD5-8FB8265C2807}" type="slidenum">
              <a:rPr lang="en-US" smtClean="0"/>
              <a:t>‹#›</a:t>
            </a:fld>
            <a:endParaRPr lang="en-US"/>
          </a:p>
        </p:txBody>
      </p:sp>
    </p:spTree>
    <p:extLst>
      <p:ext uri="{BB962C8B-B14F-4D97-AF65-F5344CB8AC3E}">
        <p14:creationId xmlns:p14="http://schemas.microsoft.com/office/powerpoint/2010/main" val="36291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2:13-14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13 Therefore submit yourselves to every ordinance of man for the Lord's sake, whether to the king as supreme, 14 or to governors, as to those who are sent by him for the punishment of evildoers and for the praise of those who do good.</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560643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Zacchaeus</a:t>
            </a: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Now behold, there was a man named Zacchaeus who was a chief tax collector, and he was rich</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Luke 19:2</a:t>
            </a:r>
          </a:p>
          <a:p>
            <a:pPr marL="0" indent="0">
              <a:buNone/>
            </a:pP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962513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10668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a:t>
            </a: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r>
            <a:b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b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and </a:t>
            </a: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remained faithful to God.</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1123951"/>
            <a:ext cx="8890000" cy="3352800"/>
          </a:xfrm>
        </p:spPr>
        <p:txBody>
          <a:bodyPr>
            <a:normAutofit/>
          </a:bodyPr>
          <a:lstStyle/>
          <a:p>
            <a:pPr marL="742950" indent="-742950">
              <a:buFont typeface="+mj-lt"/>
              <a:buAutoNum type="arabicPeriod"/>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Daniel</a:t>
            </a:r>
          </a:p>
          <a:p>
            <a:pPr marL="742950" indent="-742950">
              <a:buFont typeface="+mj-lt"/>
              <a:buAutoNum type="arabicPeriod"/>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Shadrach</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Meshach, and Abed-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742950" indent="-742950">
              <a:buFont typeface="+mj-lt"/>
              <a:buAutoNum type="arabicPeriod"/>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 </a:t>
            </a:r>
          </a:p>
          <a:p>
            <a:pPr marL="742950" indent="-742950">
              <a:buFont typeface="+mj-lt"/>
              <a:buAutoNum type="arabicPeriod"/>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Zacchaeus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431194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6168" y="0"/>
            <a:ext cx="8229600" cy="685800"/>
          </a:xfrm>
        </p:spPr>
        <p:txBody>
          <a:bodyPr>
            <a:normAutofit/>
          </a:bodyPr>
          <a:lstStyle/>
          <a:p>
            <a:r>
              <a:rPr lang="en-US" sz="3200" u="sng" dirty="0">
                <a:solidFill>
                  <a:schemeClr val="bg1"/>
                </a:solidFill>
                <a:effectLst>
                  <a:outerShdw blurRad="38100" dist="38100" dir="2700000" algn="tl">
                    <a:srgbClr val="000000">
                      <a:alpha val="43137"/>
                    </a:srgbClr>
                  </a:outerShdw>
                </a:effectLst>
                <a:latin typeface="Baskerville Old Face" panose="02020602080505020303" pitchFamily="18" charset="0"/>
              </a:rPr>
              <a:t>Zacchaeus</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471055"/>
            <a:ext cx="8890000" cy="3962400"/>
          </a:xfrm>
        </p:spPr>
        <p:txBody>
          <a:bodyPr>
            <a:normAutofit fontScale="85000" lnSpcReduction="10000"/>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Now behold, there was a man named Zacchaeus who was a chief tax collector, and he was rich. 3 And he sought to see who Jesus was, but could not because of the crowd, for he was of short stature. 4 So he ran ahead and climbed up into a sycamore tree to see Him, for He was going to pass that way. 5 And when Jesus came to the place, He looked up and saw him, and said to him, " Zacchaeus, make haste and come down, for today I must stay at your house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994921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Zacchaeus</a:t>
            </a:r>
          </a:p>
        </p:txBody>
      </p:sp>
      <p:sp>
        <p:nvSpPr>
          <p:cNvPr id="6" name="Content Placeholder 5"/>
          <p:cNvSpPr>
            <a:spLocks noGrp="1"/>
          </p:cNvSpPr>
          <p:nvPr>
            <p:ph idx="1"/>
          </p:nvPr>
        </p:nvSpPr>
        <p:spPr>
          <a:xfrm>
            <a:off x="127000" y="666751"/>
            <a:ext cx="8890000" cy="3810000"/>
          </a:xfrm>
        </p:spPr>
        <p:txBody>
          <a:bodyPr>
            <a:normAutofit fontScale="92500"/>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6 So he made haste and came down, and received Him joyfully. 7 But when they saw it, they all complained, saying, "He has gone to be a guest with a man who is a sinner."8 Then Zacchaeus stood and said to the Lord, " Look, Lord, I give half of my goods to the poor; and if I have taken anything from anyone by false accusation, I restore fourfold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426479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Zacchaeus</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9 And Jesus said to him, " Today salvation has come to this house, because he also is a son of Abraham; 10 for the Son of Man has come to seek and to save that which was lost</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Luke 19:2-10</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170269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Can one serve today?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Let your light so shine before men, that they may see your good works and glorify your Father in heaven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 5:16</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912294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The king went up to the house of the Lord with all the men of Judah, and with him all the inhabitants of Jerusalem —the priests and the prophets and all the people, both small and great. And he read in their hearing all the words of the Book of the Covenant which had been found in the house of the Lord</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028961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lnSpcReduction="10000"/>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3 Then the king stood by a pillar and made a covenant before the Lord, to follow the Lord and to keep His commandments and His testimonies and His statutes, with all his heart and all his soul, to perform the words of this covenant that were written in this book. And all the people took a stand for the covenant</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2 Kings 23:2-3</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003157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19 Now Josiah also took away all the shrines of the high places that were in the cities of Samaria, which the kings of Israel had made to provoke the Lord to anger; and he did to them according to all the deeds he had done in Bethel.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346110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20 He executed all the priests of the high places who were there, on the altars, and burned men's bones on them; and he returned to Jerusalem</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Kings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23:19-20</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993471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27000" y="4040982"/>
            <a:ext cx="8890000" cy="1102519"/>
          </a:xfrm>
        </p:spPr>
        <p:txBody>
          <a:bodyPr>
            <a:normAutofit/>
          </a:bodyPr>
          <a:lstStyle/>
          <a:p>
            <a:r>
              <a:rPr lang="en-US" sz="48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 </a:t>
            </a:r>
            <a:r>
              <a:rPr lang="en-US" sz="4800" dirty="0">
                <a:solidFill>
                  <a:schemeClr val="bg1"/>
                </a:solidFill>
                <a:effectLst>
                  <a:outerShdw blurRad="38100" dist="38100" dir="2700000" algn="tl">
                    <a:srgbClr val="000000">
                      <a:alpha val="43137"/>
                    </a:srgbClr>
                  </a:outerShdw>
                </a:effectLst>
                <a:latin typeface="Baskerville Old Face" panose="02020602080505020303" pitchFamily="18" charset="0"/>
              </a:rPr>
              <a:t>5</a:t>
            </a:r>
            <a:r>
              <a:rPr lang="en-US" sz="48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 Government</a:t>
            </a:r>
            <a:endParaRPr lang="en-US" sz="48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08090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24 Moreover Josiah put away those who consulted mediums and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spiritists</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household gods and idols, all the abominations that were seen in the land of Judah and in Jerusalem, that he might perform the words of the law which were written in the book that </a:t>
            </a:r>
            <a:r>
              <a:rPr lang="en-US" dirty="0" err="1">
                <a:solidFill>
                  <a:schemeClr val="bg1"/>
                </a:solidFill>
                <a:effectLst>
                  <a:outerShdw blurRad="38100" dist="38100" dir="2700000" algn="tl">
                    <a:srgbClr val="000000">
                      <a:alpha val="43137"/>
                    </a:srgbClr>
                  </a:outerShdw>
                </a:effectLst>
                <a:latin typeface="Baskerville Old Face" panose="02020602080505020303" pitchFamily="18" charset="0"/>
              </a:rPr>
              <a:t>Hilkiah</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 the priest found in the house of the Lord. </a:t>
            </a: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141786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Is government today corrupt?</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 </a:t>
            </a:r>
            <a:r>
              <a:rPr lang="en-US" u="sng" dirty="0">
                <a:solidFill>
                  <a:schemeClr val="bg1"/>
                </a:solidFill>
                <a:effectLst>
                  <a:outerShdw blurRad="38100" dist="38100" dir="2700000" algn="tl">
                    <a:srgbClr val="000000">
                      <a:alpha val="43137"/>
                    </a:srgbClr>
                  </a:outerShdw>
                </a:effectLst>
                <a:latin typeface="Baskerville Old Face" panose="02020602080505020303" pitchFamily="18" charset="0"/>
              </a:rPr>
              <a:t>leadership turns a nation to </a:t>
            </a: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25 Now before him there was no king like him, who turned to the Lord with all his heart, with all his soul, and with all his might, according to all the Law of Moses; nor after him did any arise like him</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Kings 23:24-25</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876046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Responsibility.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Pray</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Therefore I exhort first of all that supplications, prayers, intercessions, and giving of thanks be made for all men, 2 for kings and all who are in authority, that we may lead a quiet and peaceable life in all godliness and reverence</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Timothy 2:1-2</a:t>
            </a:r>
            <a:endParaRPr lang="en-US"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489310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Responsibility.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Pay</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Render therefore to all their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due: taxes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to whom taxes are due, customs to whom customs, fear to whom fear, honor to whom honor</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13:7</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843065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Responsibility.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Obey</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Let every soul be subject to the governing authorities. For there is no authority except from God, and the authorities that exist are appointed by God. </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13:1</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758916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Responsibility.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Obey</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5 Therefore you must be subject, not only because of wrath but also for conscience ' sake</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13:5</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94825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Responsibility.</a:t>
            </a: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Obey</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Therefore submit yourselves to every ordinance of man for the Lord's sake, whether to the king as supreme, 14 or to governors, as to those who are sent by him for the punishment of evildoers and for the praise of those who do good</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2:13-14</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161946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666751"/>
            <a:ext cx="8890000" cy="3810000"/>
          </a:xfrm>
        </p:spPr>
        <p:txBody>
          <a:bodyPr>
            <a:normAutofit/>
          </a:bodyPr>
          <a:lstStyle/>
          <a:p>
            <a:pPr marL="514350" indent="-514350">
              <a:buAutoNum type="arabicPeriod"/>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Government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promotes much evil. Just because evil is promoted and lawful. Does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not mean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the Christian should support it </a:t>
            </a:r>
          </a:p>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But Peter and the other apostles answered and said</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We ought to obey God rather than men</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5:29</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10900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85800"/>
          </a:xfrm>
        </p:spPr>
        <p:txBody>
          <a:bodyPr>
            <a:normAutofit/>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666751"/>
            <a:ext cx="8890000" cy="3810000"/>
          </a:xfrm>
        </p:spPr>
        <p:txBody>
          <a:bodyPr>
            <a:normAutofit/>
          </a:bodyPr>
          <a:lstStyle/>
          <a:p>
            <a:pPr marL="0" indent="0">
              <a:buNone/>
            </a:pP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2.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Though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Satan may use government to carry out evil, this does  not mean the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Christian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has to </a:t>
            </a:r>
            <a:r>
              <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agree </a:t>
            </a: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with what is taking place. </a:t>
            </a:r>
          </a:p>
          <a:p>
            <a:pPr marL="0" indent="0">
              <a:buNone/>
            </a:pPr>
            <a:endParaRPr lang="en-US"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515574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2:13-14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13 Therefore submit yourselves to every ordinance of man for the Lord's sake, whether to the king as supreme, 14 or to governors, as to those who are sent by him for the punishment of evildoers and for the praise of those who do good.</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404225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a:t>
            </a: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Also Daniel petitioned the king, and he set Shadrach, Meshach, and Abed-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over the affairs of the province of Babylon; but Daniel sat in the gate of the king</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 2:49</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443619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lnSpcReduction="10000"/>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a:t>
            </a: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 It pleased Darius to set over the kingdom one hundred and twenty satraps, to be over the whole kingdom; 2 and over these, three governors, of whom Daniel was one, that the satraps might give account to them, so that the king would suffer no loss. </a:t>
            </a: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29448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a:t>
            </a: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3 Then this Daniel distinguished himself above the governors and satraps, because an excellent spirit was in him; and the king gave thought to setting him over the whole realm</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 6:1-3</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513812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Shadrach, Meshach, </a:t>
            </a: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&amp; Abed- </a:t>
            </a:r>
            <a:r>
              <a:rPr lang="en-US" sz="3600" u="sng"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Also Daniel petitioned the king, and he set Shadrach, Meshach, and Abed-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over the affairs of the province of Babylon; but Daniel sat in the gate of the king</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Daniel 2:49</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554919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fontScale="92500"/>
          </a:bodyPr>
          <a:lstStyle/>
          <a:p>
            <a:pPr marL="0" indent="0">
              <a:buNone/>
            </a:pP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Shadrach, Meshach, </a:t>
            </a: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&amp; Abed- </a:t>
            </a:r>
            <a:r>
              <a:rPr lang="en-US" sz="3600" u="sng"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12 There are certain Jews whom you have set over the affairs of the province of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Babylon:Shadrach</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Meshach, and Abed-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Nego</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these men, O king, have not paid due regard to you. They do not serve your gods or worship the gold image which you have set up</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Daniel 3:12</a:t>
            </a: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915111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Bible Characters have served in Government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a:t>
            </a:r>
          </a:p>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Philip and Bartholomew; Thomas and Matthew the tax collector; James the son of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Alphaeus</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and </a:t>
            </a:r>
            <a:r>
              <a:rPr lang="en-US" sz="3600" dirty="0" err="1">
                <a:solidFill>
                  <a:schemeClr val="bg1"/>
                </a:solidFill>
                <a:effectLst>
                  <a:outerShdw blurRad="38100" dist="38100" dir="2700000" algn="tl">
                    <a:srgbClr val="000000">
                      <a:alpha val="43137"/>
                    </a:srgbClr>
                  </a:outerShdw>
                </a:effectLst>
                <a:latin typeface="Baskerville Old Face" panose="02020602080505020303" pitchFamily="18" charset="0"/>
              </a:rPr>
              <a:t>Lebbaeus</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whose surname was Thaddaeus</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 10:3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066118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1412</Words>
  <Application>Microsoft Office PowerPoint</Application>
  <PresentationFormat>On-screen Show (16:9)</PresentationFormat>
  <Paragraphs>92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1 Peter 2:13-14</vt:lpstr>
      <vt:lpstr>Lesson 5 – Government</vt:lpstr>
      <vt:lpstr>1 Peter 2:13-14</vt:lpstr>
      <vt:lpstr>Bible Characters have served in Government</vt:lpstr>
      <vt:lpstr>Bible Characters have served in Government</vt:lpstr>
      <vt:lpstr>Bible Characters have served in Government</vt:lpstr>
      <vt:lpstr>Bible Characters have served in Government</vt:lpstr>
      <vt:lpstr>Bible Characters have served in Government</vt:lpstr>
      <vt:lpstr>Bible Characters have served in Government</vt:lpstr>
      <vt:lpstr>Bible Characters have served in Government</vt:lpstr>
      <vt:lpstr>Bible Characters have served  and remained faithful to God.</vt:lpstr>
      <vt:lpstr>Zacchaeus</vt:lpstr>
      <vt:lpstr>Zacchaeus</vt:lpstr>
      <vt:lpstr>Zacchaeus</vt:lpstr>
      <vt:lpstr>Can one serve today?</vt:lpstr>
      <vt:lpstr>Is government today corrupt?</vt:lpstr>
      <vt:lpstr>Is government today corrupt?</vt:lpstr>
      <vt:lpstr>Is government today corrupt?</vt:lpstr>
      <vt:lpstr>Is government today corrupt?</vt:lpstr>
      <vt:lpstr>Is government today corrupt?</vt:lpstr>
      <vt:lpstr>Is government today corrupt?</vt:lpstr>
      <vt:lpstr>The Christian Responsibility.</vt:lpstr>
      <vt:lpstr>The Christian Responsibility.</vt:lpstr>
      <vt:lpstr>The Christian Responsibility.</vt:lpstr>
      <vt:lpstr>The Christian Responsibility.</vt:lpstr>
      <vt:lpstr>The Christian Responsibility.</vt:lpstr>
      <vt:lpstr>Conclusion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Admin</cp:lastModifiedBy>
  <cp:revision>89</cp:revision>
  <dcterms:created xsi:type="dcterms:W3CDTF">2013-03-11T16:20:02Z</dcterms:created>
  <dcterms:modified xsi:type="dcterms:W3CDTF">2015-12-27T04:55:31Z</dcterms:modified>
</cp:coreProperties>
</file>