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9" r:id="rId4"/>
    <p:sldId id="261" r:id="rId5"/>
    <p:sldId id="262" r:id="rId6"/>
    <p:sldId id="263" r:id="rId7"/>
    <p:sldId id="284"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 id="283" r:id="rId27"/>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822" y="-96"/>
      </p:cViewPr>
      <p:guideLst>
        <p:guide orient="horz" pos="162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72E98A-E62F-4FC1-8425-6876B2FD6152}"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112183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2E98A-E62F-4FC1-8425-6876B2FD6152}"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1899542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2E98A-E62F-4FC1-8425-6876B2FD6152}"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69518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2E98A-E62F-4FC1-8425-6876B2FD6152}"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100273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72E98A-E62F-4FC1-8425-6876B2FD6152}"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2621220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72E98A-E62F-4FC1-8425-6876B2FD6152}"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163781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72E98A-E62F-4FC1-8425-6876B2FD6152}" type="datetimeFigureOut">
              <a:rPr lang="en-US" smtClean="0"/>
              <a:t>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16182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72E98A-E62F-4FC1-8425-6876B2FD6152}" type="datetimeFigureOut">
              <a:rPr lang="en-US" smtClean="0"/>
              <a:t>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393662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2E98A-E62F-4FC1-8425-6876B2FD6152}" type="datetimeFigureOut">
              <a:rPr lang="en-US" smtClean="0"/>
              <a:t>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28724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2E98A-E62F-4FC1-8425-6876B2FD6152}"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2321025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2E98A-E62F-4FC1-8425-6876B2FD6152}"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D2A96-004A-4C28-8BD5-8FB8265C2807}" type="slidenum">
              <a:rPr lang="en-US" smtClean="0"/>
              <a:t>‹#›</a:t>
            </a:fld>
            <a:endParaRPr lang="en-US"/>
          </a:p>
        </p:txBody>
      </p:sp>
    </p:spTree>
    <p:extLst>
      <p:ext uri="{BB962C8B-B14F-4D97-AF65-F5344CB8AC3E}">
        <p14:creationId xmlns:p14="http://schemas.microsoft.com/office/powerpoint/2010/main" val="769799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172E98A-E62F-4FC1-8425-6876B2FD6152}" type="datetimeFigureOut">
              <a:rPr lang="en-US" smtClean="0"/>
              <a:t>2/22/2016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DED2A96-004A-4C28-8BD5-8FB8265C2807}" type="slidenum">
              <a:rPr lang="en-US" smtClean="0"/>
              <a:t>‹#›</a:t>
            </a:fld>
            <a:endParaRPr lang="en-US"/>
          </a:p>
        </p:txBody>
      </p:sp>
    </p:spTree>
    <p:extLst>
      <p:ext uri="{BB962C8B-B14F-4D97-AF65-F5344CB8AC3E}">
        <p14:creationId xmlns:p14="http://schemas.microsoft.com/office/powerpoint/2010/main" val="362913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857250"/>
          </a:xfrm>
        </p:spPr>
        <p:txBody>
          <a:bodyPr>
            <a:normAutofit/>
          </a:bodyPr>
          <a:lstStyle/>
          <a:p>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Psalm 103:13-14</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742951"/>
            <a:ext cx="8890000" cy="37338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As a father pities his children</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So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the Lord pities those who fear Him.14 For He knows our frame</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He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remembers that we are </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dust.</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560643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One’s position in Life</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17 But I am poor and needy</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Yet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the Lord thinks upon me</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You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are my help and my deliverer</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Do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not delay, O my God</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Psalm 40:17</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6977937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Man struggles in his relationship with God</a:t>
            </a: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25 Now as he reasoned about righteousness, self- control, and the judgment to come, Felix was afraid and answered, "Go away for now; when I have a convenient time I will call for you</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24:25</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2960721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Man struggles in his relationship with God</a:t>
            </a: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15 Be diligent to present yourself approved to God, a worker who does not need to be ashamed, rightly dividing the word of truth</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Timothy 2:15</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5328405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Man struggles in his relationship with fellow-man</a:t>
            </a: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11 The earth also was corrupt before God, and the earth was filled with violence. 12 So God looked upon the earth, and indeed it was corrupt; for all flesh had corrupted their way on the earth</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Genesis 6:11-12</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4270781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Man struggles in his relationship with fellow-man</a:t>
            </a: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12 Now the sons of Eli were corrupt; they did not know the Lord</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Samuel 2:12</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8835778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Man struggles in his relationship with fellow-man</a:t>
            </a: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4 Marriage is honorable among all, and the bed undefiled; but fornicators and adulterers God will judge</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Hebrews 13:4</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642861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57200" y="209550"/>
            <a:ext cx="8229600" cy="609600"/>
          </a:xfrm>
        </p:spPr>
        <p:txBody>
          <a:bodyPr>
            <a:normAutofit fontScale="90000"/>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The man who believes </a:t>
            </a: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r>
            <a:b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b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in </a:t>
            </a:r>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God’s punishment of the wicked</a:t>
            </a:r>
          </a:p>
        </p:txBody>
      </p:sp>
      <p:sp>
        <p:nvSpPr>
          <p:cNvPr id="6" name="Content Placeholder 5"/>
          <p:cNvSpPr>
            <a:spLocks noGrp="1"/>
          </p:cNvSpPr>
          <p:nvPr>
            <p:ph idx="1"/>
          </p:nvPr>
        </p:nvSpPr>
        <p:spPr>
          <a:xfrm>
            <a:off x="127000" y="971550"/>
            <a:ext cx="8890000" cy="3505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Knowing, therefore, the terror of the Lord, we persuade men</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Corinthians 5:11a</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2469389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57200" y="22514"/>
            <a:ext cx="8229600" cy="60960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The man who repents of sin</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lnSpcReduction="10000"/>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For the hearts of this people have grown dull</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Their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ears are hard of hearing</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And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their eyes they have closed</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Lest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they should see with their eyes and hear with their ears</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Lest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they should understand with their hearts and turn</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So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that I should heal them. </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Matthew 13:15</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913464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57200" y="22514"/>
            <a:ext cx="8229600" cy="60960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The man who repents of sin</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30 Blows that hurt cleanse away evil</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As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do stripes the inner depths of the heart</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Proverbs 20:30</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240547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57200" y="22514"/>
            <a:ext cx="8229600" cy="60960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The man who submits to God</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fontScale="92500" lnSpcReduction="10000"/>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24 And again I say to you, it is easier for a camel to go through the eye of a needle than for a rich man to enter the kingdom of God."25 When His disciples heard it, they were greatly astonished, saying, " Who then can be saved?"26 But Jesus looked at them and said to them, " With men this is impossible, but with God all things are possible</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Matthew 19:24-26</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21705288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127000" y="4040982"/>
            <a:ext cx="8890000" cy="1102519"/>
          </a:xfrm>
        </p:spPr>
        <p:txBody>
          <a:bodyPr>
            <a:normAutofit/>
          </a:bodyPr>
          <a:lstStyle/>
          <a:p>
            <a:r>
              <a:rPr lang="en-US" sz="48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Lesson </a:t>
            </a:r>
            <a:r>
              <a:rPr lang="en-US" sz="4800" dirty="0">
                <a:solidFill>
                  <a:schemeClr val="bg1"/>
                </a:solidFill>
                <a:effectLst>
                  <a:outerShdw blurRad="38100" dist="38100" dir="2700000" algn="tl">
                    <a:srgbClr val="000000">
                      <a:alpha val="43137"/>
                    </a:srgbClr>
                  </a:outerShdw>
                </a:effectLst>
                <a:latin typeface="Baskerville Old Face" panose="02020602080505020303" pitchFamily="18" charset="0"/>
              </a:rPr>
              <a:t>4</a:t>
            </a:r>
            <a:r>
              <a:rPr lang="en-US" sz="48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 You Are Weak</a:t>
            </a:r>
            <a:endParaRPr lang="en-US" sz="48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508090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57200" y="22514"/>
            <a:ext cx="8229600" cy="60960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The man who submits to God</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14 how much more shall the blood of Christ, who through the eternal Spirit offered Himself without spot to God, cleanse your conscience from dead works to serve the living God</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Hebrews 9:14</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29645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57200" y="22514"/>
            <a:ext cx="8229600" cy="60960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Man doesn’t have to be weak</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7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Therefore submit to God. Resist the devil and he will flee from you</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James 4:7</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48723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57200" y="22514"/>
            <a:ext cx="8229600" cy="60960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Man doesn’t have to be weak</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8 Be sober, be vigilant; because your adversary the devil walks about like a roaring lion, seeking whom he may devour</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Peter 5:8</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913641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57200" y="22514"/>
            <a:ext cx="8229600" cy="60960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Conclusion</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God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loves the weak and gives them strength </a:t>
            </a:r>
            <a:endPar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626751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57200" y="22514"/>
            <a:ext cx="8229600" cy="60960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Conclusion</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lnSpcReduction="10000"/>
          </a:bodyPr>
          <a:lstStyle/>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Have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you not known</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Have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you not heard</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The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everlasting God, the Lord</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The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Creator of the ends of the earth</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Neither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faints nor is weary</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His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understanding is unsearchable.29 He gives power to the weak</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And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to those who have no might He increases </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strength. </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Isaiah 40:28-29</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771286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57200" y="22514"/>
            <a:ext cx="8229600" cy="60960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Conclusion</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a:bodyPr>
          <a:lstStyle/>
          <a:p>
            <a:pPr marL="742950" indent="-742950">
              <a:buAutoNum type="arabicPeriod"/>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loves the weak and gives them </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strength</a:t>
            </a:r>
          </a:p>
          <a:p>
            <a:pPr marL="742950" indent="-742950">
              <a:buAutoNum type="arabicPeriod"/>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 Though man is weak, we are still capable of overcoming the adversary </a:t>
            </a:r>
            <a:endPar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9369307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57200" y="22514"/>
            <a:ext cx="8229600" cy="609600"/>
          </a:xfrm>
        </p:spPr>
        <p:txBody>
          <a:bodyPr>
            <a:normAutofit fontScale="90000"/>
          </a:bodyPr>
          <a:lstStyle/>
          <a:p>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Conclusion</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21 Do not be overcome by evil, but overcome evil with good</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Romans 12:21</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512675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857250"/>
          </a:xfrm>
        </p:spPr>
        <p:txBody>
          <a:bodyPr>
            <a:normAutofit/>
          </a:bodyPr>
          <a:lstStyle/>
          <a:p>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Psalm 103:13-14</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742951"/>
            <a:ext cx="8890000" cy="37338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As a father pities his children</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So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the Lord pities those who fear Him.14 For He knows our frame</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He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remembers that we are </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dust.</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269224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Job 1:9-11</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fontScale="92500" lnSpcReduction="10000"/>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9 So Satan answered the Lord and said, "Does Job fear God for nothing? 10 Have You not made a hedge around him, around his household, and around all that he has on every side? You have blessed the work of his hands, and his possessions have increased in the land. 11 But now, stretch out Your hand and touch all that he has, and he will surely curse You to Your face!"</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39679626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Peter 4:4</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4 In regard to these, they think it strange that you do not run with them in the same flood of dissipation, speaking evil of you.</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1989911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One’s position in Life</a:t>
            </a: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24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A man who has friends must himself be friendly</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But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there is a friend who sticks closer than a </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brother.</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Proverbs 18:24</a:t>
            </a:r>
          </a:p>
          <a:p>
            <a:pPr marL="0" indent="0">
              <a:buNone/>
            </a:pP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2326659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One’s position in Life</a:t>
            </a: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Two are better than one</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Because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they have a good reward for their labor.10 For if they fall, one will lift up his companion</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But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woe to him who is alone when he falls</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For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he has no one to help him up</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Ecclesiastes 4:9-10</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2873396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One’s position in Life</a:t>
            </a: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Anxiety in the heart of man causes depression</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But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a good word makes it </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glad.</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Proverbs 12:25</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2403675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brightnessContrast bright="-25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447899" y="57150"/>
            <a:ext cx="8229600" cy="609600"/>
          </a:xfrm>
        </p:spPr>
        <p:txBody>
          <a:bodyPr>
            <a:normAutofit fontScale="90000"/>
          </a:bodyPr>
          <a:lstStyle/>
          <a:p>
            <a:r>
              <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rPr>
              <a:t>One’s position in Life</a:t>
            </a:r>
          </a:p>
        </p:txBody>
      </p:sp>
      <p:sp>
        <p:nvSpPr>
          <p:cNvPr id="6" name="Content Placeholder 5"/>
          <p:cNvSpPr>
            <a:spLocks noGrp="1"/>
          </p:cNvSpPr>
          <p:nvPr>
            <p:ph idx="1"/>
          </p:nvPr>
        </p:nvSpPr>
        <p:spPr>
          <a:xfrm>
            <a:off x="127000" y="590550"/>
            <a:ext cx="8890000" cy="3886201"/>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5 "For the oppression of the poor, for the sighing of the needy</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Now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I will arise," says the Lord</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rPr>
              <a:t>I will set him in the safety for which he yearns</a:t>
            </a: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Psalm 12:5</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400550"/>
            <a:ext cx="843844" cy="742950"/>
          </a:xfrm>
          <a:prstGeom prst="rect">
            <a:avLst/>
          </a:prstGeom>
        </p:spPr>
      </p:pic>
    </p:spTree>
    <p:extLst>
      <p:ext uri="{BB962C8B-B14F-4D97-AF65-F5344CB8AC3E}">
        <p14:creationId xmlns:p14="http://schemas.microsoft.com/office/powerpoint/2010/main" val="4122824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TotalTime>
  <Words>971</Words>
  <Application>Microsoft Office PowerPoint</Application>
  <PresentationFormat>On-screen Show (16:9)</PresentationFormat>
  <Paragraphs>71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Psalm 103:13-14</vt:lpstr>
      <vt:lpstr>Lesson 4 – You Are Weak</vt:lpstr>
      <vt:lpstr>Psalm 103:13-14</vt:lpstr>
      <vt:lpstr>Job 1:9-11</vt:lpstr>
      <vt:lpstr>1 Peter 4:4</vt:lpstr>
      <vt:lpstr>One’s position in Life</vt:lpstr>
      <vt:lpstr>One’s position in Life</vt:lpstr>
      <vt:lpstr>One’s position in Life</vt:lpstr>
      <vt:lpstr>One’s position in Life</vt:lpstr>
      <vt:lpstr>One’s position in Life</vt:lpstr>
      <vt:lpstr>Man struggles in his relationship with God</vt:lpstr>
      <vt:lpstr>Man struggles in his relationship with God</vt:lpstr>
      <vt:lpstr>Man struggles in his relationship with fellow-man</vt:lpstr>
      <vt:lpstr>Man struggles in his relationship with fellow-man</vt:lpstr>
      <vt:lpstr>Man struggles in his relationship with fellow-man</vt:lpstr>
      <vt:lpstr>The man who believes  in God’s punishment of the wicked</vt:lpstr>
      <vt:lpstr>The man who repents of sin</vt:lpstr>
      <vt:lpstr>The man who repents of sin</vt:lpstr>
      <vt:lpstr>The man who submits to God</vt:lpstr>
      <vt:lpstr>The man who submits to God</vt:lpstr>
      <vt:lpstr>Man doesn’t have to be weak</vt:lpstr>
      <vt:lpstr>Man doesn’t have to be weak</vt:lpstr>
      <vt:lpstr>Conclusion</vt:lpstr>
      <vt:lpstr>Conclusion</vt:lpstr>
      <vt:lpstr>Conclusion</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dc:creator>
  <cp:lastModifiedBy>Admin</cp:lastModifiedBy>
  <cp:revision>73</cp:revision>
  <dcterms:created xsi:type="dcterms:W3CDTF">2013-03-11T16:20:02Z</dcterms:created>
  <dcterms:modified xsi:type="dcterms:W3CDTF">2016-02-22T23:32:28Z</dcterms:modified>
</cp:coreProperties>
</file>