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9" r:id="rId3"/>
    <p:sldId id="258" r:id="rId4"/>
    <p:sldId id="260" r:id="rId5"/>
    <p:sldId id="261" r:id="rId6"/>
    <p:sldId id="262" r:id="rId7"/>
    <p:sldId id="263" r:id="rId8"/>
    <p:sldId id="264" r:id="rId9"/>
    <p:sldId id="265" r:id="rId10"/>
    <p:sldId id="266" r:id="rId11"/>
    <p:sldId id="268" r:id="rId12"/>
    <p:sldId id="267"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3045F-247C-4981-8101-CD722555F5B8}" type="datetimeFigureOut">
              <a:rPr lang="en-US" smtClean="0"/>
              <a:t>3/18/2018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04987E-FAEF-4DC1-99D0-D123F40FCAD2}" type="slidenum">
              <a:rPr lang="en-US" smtClean="0"/>
              <a:t>‹#›</a:t>
            </a:fld>
            <a:endParaRPr lang="en-US"/>
          </a:p>
        </p:txBody>
      </p:sp>
    </p:spTree>
    <p:extLst>
      <p:ext uri="{BB962C8B-B14F-4D97-AF65-F5344CB8AC3E}">
        <p14:creationId xmlns:p14="http://schemas.microsoft.com/office/powerpoint/2010/main" val="2906544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3</a:t>
            </a:fld>
            <a:endParaRPr lang="en-US"/>
          </a:p>
        </p:txBody>
      </p:sp>
    </p:spTree>
    <p:extLst>
      <p:ext uri="{BB962C8B-B14F-4D97-AF65-F5344CB8AC3E}">
        <p14:creationId xmlns:p14="http://schemas.microsoft.com/office/powerpoint/2010/main" val="43360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13</a:t>
            </a:fld>
            <a:endParaRPr lang="en-US"/>
          </a:p>
        </p:txBody>
      </p:sp>
    </p:spTree>
    <p:extLst>
      <p:ext uri="{BB962C8B-B14F-4D97-AF65-F5344CB8AC3E}">
        <p14:creationId xmlns:p14="http://schemas.microsoft.com/office/powerpoint/2010/main" val="688962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14</a:t>
            </a:fld>
            <a:endParaRPr lang="en-US"/>
          </a:p>
        </p:txBody>
      </p:sp>
    </p:spTree>
    <p:extLst>
      <p:ext uri="{BB962C8B-B14F-4D97-AF65-F5344CB8AC3E}">
        <p14:creationId xmlns:p14="http://schemas.microsoft.com/office/powerpoint/2010/main" val="211836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15</a:t>
            </a:fld>
            <a:endParaRPr lang="en-US"/>
          </a:p>
        </p:txBody>
      </p:sp>
    </p:spTree>
    <p:extLst>
      <p:ext uri="{BB962C8B-B14F-4D97-AF65-F5344CB8AC3E}">
        <p14:creationId xmlns:p14="http://schemas.microsoft.com/office/powerpoint/2010/main" val="2767959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16</a:t>
            </a:fld>
            <a:endParaRPr lang="en-US"/>
          </a:p>
        </p:txBody>
      </p:sp>
    </p:spTree>
    <p:extLst>
      <p:ext uri="{BB962C8B-B14F-4D97-AF65-F5344CB8AC3E}">
        <p14:creationId xmlns:p14="http://schemas.microsoft.com/office/powerpoint/2010/main" val="2389648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17</a:t>
            </a:fld>
            <a:endParaRPr lang="en-US"/>
          </a:p>
        </p:txBody>
      </p:sp>
    </p:spTree>
    <p:extLst>
      <p:ext uri="{BB962C8B-B14F-4D97-AF65-F5344CB8AC3E}">
        <p14:creationId xmlns:p14="http://schemas.microsoft.com/office/powerpoint/2010/main" val="220253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4</a:t>
            </a:fld>
            <a:endParaRPr lang="en-US"/>
          </a:p>
        </p:txBody>
      </p:sp>
    </p:spTree>
    <p:extLst>
      <p:ext uri="{BB962C8B-B14F-4D97-AF65-F5344CB8AC3E}">
        <p14:creationId xmlns:p14="http://schemas.microsoft.com/office/powerpoint/2010/main" val="3772459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5</a:t>
            </a:fld>
            <a:endParaRPr lang="en-US"/>
          </a:p>
        </p:txBody>
      </p:sp>
    </p:spTree>
    <p:extLst>
      <p:ext uri="{BB962C8B-B14F-4D97-AF65-F5344CB8AC3E}">
        <p14:creationId xmlns:p14="http://schemas.microsoft.com/office/powerpoint/2010/main" val="464138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6</a:t>
            </a:fld>
            <a:endParaRPr lang="en-US"/>
          </a:p>
        </p:txBody>
      </p:sp>
    </p:spTree>
    <p:extLst>
      <p:ext uri="{BB962C8B-B14F-4D97-AF65-F5344CB8AC3E}">
        <p14:creationId xmlns:p14="http://schemas.microsoft.com/office/powerpoint/2010/main" val="2991114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7</a:t>
            </a:fld>
            <a:endParaRPr lang="en-US"/>
          </a:p>
        </p:txBody>
      </p:sp>
    </p:spTree>
    <p:extLst>
      <p:ext uri="{BB962C8B-B14F-4D97-AF65-F5344CB8AC3E}">
        <p14:creationId xmlns:p14="http://schemas.microsoft.com/office/powerpoint/2010/main" val="1264405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8</a:t>
            </a:fld>
            <a:endParaRPr lang="en-US"/>
          </a:p>
        </p:txBody>
      </p:sp>
    </p:spTree>
    <p:extLst>
      <p:ext uri="{BB962C8B-B14F-4D97-AF65-F5344CB8AC3E}">
        <p14:creationId xmlns:p14="http://schemas.microsoft.com/office/powerpoint/2010/main" val="574113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9</a:t>
            </a:fld>
            <a:endParaRPr lang="en-US"/>
          </a:p>
        </p:txBody>
      </p:sp>
    </p:spTree>
    <p:extLst>
      <p:ext uri="{BB962C8B-B14F-4D97-AF65-F5344CB8AC3E}">
        <p14:creationId xmlns:p14="http://schemas.microsoft.com/office/powerpoint/2010/main" val="3521480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10</a:t>
            </a:fld>
            <a:endParaRPr lang="en-US"/>
          </a:p>
        </p:txBody>
      </p:sp>
    </p:spTree>
    <p:extLst>
      <p:ext uri="{BB962C8B-B14F-4D97-AF65-F5344CB8AC3E}">
        <p14:creationId xmlns:p14="http://schemas.microsoft.com/office/powerpoint/2010/main" val="1424938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04987E-FAEF-4DC1-99D0-D123F40FCAD2}" type="slidenum">
              <a:rPr lang="en-US" smtClean="0"/>
              <a:t>12</a:t>
            </a:fld>
            <a:endParaRPr lang="en-US"/>
          </a:p>
        </p:txBody>
      </p:sp>
    </p:spTree>
    <p:extLst>
      <p:ext uri="{BB962C8B-B14F-4D97-AF65-F5344CB8AC3E}">
        <p14:creationId xmlns:p14="http://schemas.microsoft.com/office/powerpoint/2010/main" val="3339607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5DE939-AAD4-44F9-9198-9F5F2515A22F}"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244253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5DE939-AAD4-44F9-9198-9F5F2515A22F}"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97595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5DE939-AAD4-44F9-9198-9F5F2515A22F}"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4347DF-3B42-4F8E-9168-4C89C5F3D80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2870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75DE939-AAD4-44F9-9198-9F5F2515A22F}"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3546150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75DE939-AAD4-44F9-9198-9F5F2515A22F}"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4347DF-3B42-4F8E-9168-4C89C5F3D80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6628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75DE939-AAD4-44F9-9198-9F5F2515A22F}"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51771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5DE939-AAD4-44F9-9198-9F5F2515A22F}"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3667613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5DE939-AAD4-44F9-9198-9F5F2515A22F}"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335914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5DE939-AAD4-44F9-9198-9F5F2515A22F}"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139361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5DE939-AAD4-44F9-9198-9F5F2515A22F}"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257932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5DE939-AAD4-44F9-9198-9F5F2515A22F}"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41225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5DE939-AAD4-44F9-9198-9F5F2515A22F}" type="datetimeFigureOut">
              <a:rPr lang="en-US" smtClean="0"/>
              <a:t>3/18/2018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3038246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5DE939-AAD4-44F9-9198-9F5F2515A22F}" type="datetimeFigureOut">
              <a:rPr lang="en-US" smtClean="0"/>
              <a:t>3/18/2018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3944319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DE939-AAD4-44F9-9198-9F5F2515A22F}" type="datetimeFigureOut">
              <a:rPr lang="en-US" smtClean="0"/>
              <a:t>3/18/2018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2865725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DE939-AAD4-44F9-9198-9F5F2515A22F}"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2969732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DE939-AAD4-44F9-9198-9F5F2515A22F}"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4347DF-3B42-4F8E-9168-4C89C5F3D805}" type="slidenum">
              <a:rPr lang="en-US" smtClean="0"/>
              <a:t>‹#›</a:t>
            </a:fld>
            <a:endParaRPr lang="en-US"/>
          </a:p>
        </p:txBody>
      </p:sp>
    </p:spTree>
    <p:extLst>
      <p:ext uri="{BB962C8B-B14F-4D97-AF65-F5344CB8AC3E}">
        <p14:creationId xmlns:p14="http://schemas.microsoft.com/office/powerpoint/2010/main" val="341745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75DE939-AAD4-44F9-9198-9F5F2515A22F}" type="datetimeFigureOut">
              <a:rPr lang="en-US" smtClean="0"/>
              <a:t>3/18/2018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4347DF-3B42-4F8E-9168-4C89C5F3D805}" type="slidenum">
              <a:rPr lang="en-US" smtClean="0"/>
              <a:t>‹#›</a:t>
            </a:fld>
            <a:endParaRPr lang="en-US"/>
          </a:p>
        </p:txBody>
      </p:sp>
    </p:spTree>
    <p:extLst>
      <p:ext uri="{BB962C8B-B14F-4D97-AF65-F5344CB8AC3E}">
        <p14:creationId xmlns:p14="http://schemas.microsoft.com/office/powerpoint/2010/main" val="2267841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Laws of Worship</a:t>
            </a:r>
            <a:endParaRPr lang="en-US"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Subtitle 2"/>
          <p:cNvSpPr>
            <a:spLocks noGrp="1"/>
          </p:cNvSpPr>
          <p:nvPr>
            <p:ph type="subTitle" idx="1"/>
          </p:nvPr>
        </p:nvSpPr>
        <p:spPr/>
        <p:txBody>
          <a:bodyPr>
            <a:normAutofit/>
          </a:bodyPr>
          <a:lstStyle/>
          <a:p>
            <a:r>
              <a:rPr lang="en-US" sz="3200" u="sng"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Deuteronomy 12:29-32</a:t>
            </a:r>
            <a:endParaRPr lang="en-US" sz="3200" u="sng"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45994732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God’s prescribed Worship</a:t>
            </a:r>
          </a:p>
        </p:txBody>
      </p:sp>
      <p:sp>
        <p:nvSpPr>
          <p:cNvPr id="3" name="Content Placeholder 2"/>
          <p:cNvSpPr>
            <a:spLocks noGrp="1"/>
          </p:cNvSpPr>
          <p:nvPr>
            <p:ph idx="1"/>
          </p:nvPr>
        </p:nvSpPr>
        <p:spPr>
          <a:xfrm>
            <a:off x="2585499" y="644236"/>
            <a:ext cx="9405610" cy="6078682"/>
          </a:xfrm>
        </p:spPr>
        <p:txBody>
          <a:bodyPr>
            <a:normAutofit/>
          </a:bodyPr>
          <a:lstStyle/>
          <a:p>
            <a:pPr marL="0" indent="0">
              <a:buNone/>
            </a:pPr>
            <a:r>
              <a:rPr lang="en-US" sz="3600" dirty="0" smtClean="0">
                <a:latin typeface="Baskerville Old Face" panose="02020602080505020303" pitchFamily="18" charset="0"/>
              </a:rPr>
              <a:t>13 </a:t>
            </a:r>
            <a:r>
              <a:rPr lang="en-US" sz="3600" dirty="0">
                <a:latin typeface="Baskerville Old Face" panose="02020602080505020303" pitchFamily="18" charset="0"/>
              </a:rPr>
              <a:t>Take heed to yourself that you do not offer your burnt offerings in every place that you see; 14 but in the place which the Lord chooses, in one of your tribes, there you shall offer your burnt offerings, and there you shall do all that I command you</a:t>
            </a:r>
            <a:r>
              <a:rPr lang="en-US" sz="3600" dirty="0" smtClean="0">
                <a:latin typeface="Baskerville Old Face" panose="02020602080505020303" pitchFamily="18" charset="0"/>
              </a:rPr>
              <a:t>.</a:t>
            </a:r>
          </a:p>
          <a:p>
            <a:pPr marL="0" indent="0">
              <a:buNone/>
            </a:pPr>
            <a:r>
              <a:rPr lang="en-US" sz="3600" dirty="0" smtClean="0">
                <a:latin typeface="Baskerville Old Face" panose="02020602080505020303" pitchFamily="18" charset="0"/>
              </a:rPr>
              <a:t>Deuteronomy 12:13-14</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4090518550"/>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1"/>
            <a:ext cx="8915399" cy="914399"/>
          </a:xfrm>
        </p:spPr>
        <p:txBody>
          <a:bodyPr anchor="t">
            <a:noAutofit/>
          </a:bodyPr>
          <a:lstStyle/>
          <a:p>
            <a:r>
              <a:rPr lang="en-US" dirty="0">
                <a:solidFill>
                  <a:schemeClr val="tx1"/>
                </a:solidFill>
                <a:effectLst>
                  <a:outerShdw blurRad="38100" dist="38100" dir="2700000" algn="tl">
                    <a:srgbClr val="000000">
                      <a:alpha val="43137"/>
                    </a:srgbClr>
                  </a:outerShdw>
                </a:effectLst>
                <a:latin typeface="Baskerville Old Face" panose="02020602080505020303" pitchFamily="18" charset="0"/>
              </a:rPr>
              <a:t>Follow Him and </a:t>
            </a:r>
            <a:r>
              <a:rPr lang="en-US"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Not </a:t>
            </a:r>
            <a:r>
              <a:rPr lang="en-US" dirty="0">
                <a:solidFill>
                  <a:schemeClr val="tx1"/>
                </a:solidFill>
                <a:effectLst>
                  <a:outerShdw blurRad="38100" dist="38100" dir="2700000" algn="tl">
                    <a:srgbClr val="000000">
                      <a:alpha val="43137"/>
                    </a:srgbClr>
                  </a:outerShdw>
                </a:effectLst>
                <a:latin typeface="Baskerville Old Face" panose="02020602080505020303" pitchFamily="18" charset="0"/>
              </a:rPr>
              <a:t>Man. </a:t>
            </a:r>
          </a:p>
        </p:txBody>
      </p:sp>
    </p:spTree>
    <p:extLst>
      <p:ext uri="{BB962C8B-B14F-4D97-AF65-F5344CB8AC3E}">
        <p14:creationId xmlns:p14="http://schemas.microsoft.com/office/powerpoint/2010/main" val="425070051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smtClean="0">
                <a:effectLst>
                  <a:outerShdw blurRad="38100" dist="38100" dir="2700000" algn="tl">
                    <a:srgbClr val="000000">
                      <a:alpha val="43137"/>
                    </a:srgbClr>
                  </a:outerShdw>
                </a:effectLst>
                <a:latin typeface="Baskerville Old Face" panose="02020602080505020303" pitchFamily="18" charset="0"/>
              </a:rPr>
              <a:t>Follow </a:t>
            </a:r>
            <a:r>
              <a:rPr lang="en-US" u="sng" dirty="0">
                <a:effectLst>
                  <a:outerShdw blurRad="38100" dist="38100" dir="2700000" algn="tl">
                    <a:srgbClr val="000000">
                      <a:alpha val="43137"/>
                    </a:srgbClr>
                  </a:outerShdw>
                </a:effectLst>
                <a:latin typeface="Baskerville Old Face" panose="02020602080505020303" pitchFamily="18" charset="0"/>
              </a:rPr>
              <a:t>Him </a:t>
            </a:r>
          </a:p>
        </p:txBody>
      </p:sp>
      <p:sp>
        <p:nvSpPr>
          <p:cNvPr id="3" name="Content Placeholder 2"/>
          <p:cNvSpPr>
            <a:spLocks noGrp="1"/>
          </p:cNvSpPr>
          <p:nvPr>
            <p:ph idx="1"/>
          </p:nvPr>
        </p:nvSpPr>
        <p:spPr>
          <a:xfrm>
            <a:off x="2585499" y="644236"/>
            <a:ext cx="9405610" cy="6078682"/>
          </a:xfrm>
        </p:spPr>
        <p:txBody>
          <a:bodyPr>
            <a:normAutofit/>
          </a:bodyPr>
          <a:lstStyle/>
          <a:p>
            <a:pPr marL="0" indent="0">
              <a:buNone/>
            </a:pPr>
            <a:r>
              <a:rPr lang="en-US" sz="3600" dirty="0">
                <a:latin typeface="Baskerville Old Face" panose="02020602080505020303" pitchFamily="18" charset="0"/>
              </a:rPr>
              <a:t>28 Observe and obey all these words which I command you, that it may go well with you and your children after you forever, when you do what is good and right in the sight of the Lord your God</a:t>
            </a:r>
            <a:r>
              <a:rPr lang="en-US" sz="3600" dirty="0" smtClean="0">
                <a:latin typeface="Baskerville Old Face" panose="02020602080505020303" pitchFamily="18" charset="0"/>
              </a:rPr>
              <a:t>.</a:t>
            </a:r>
          </a:p>
          <a:p>
            <a:pPr marL="0" indent="0">
              <a:buNone/>
            </a:pPr>
            <a:r>
              <a:rPr lang="en-US" sz="3600" dirty="0" smtClean="0">
                <a:latin typeface="Baskerville Old Face" panose="02020602080505020303" pitchFamily="18" charset="0"/>
              </a:rPr>
              <a:t>Deuteronomy 12:28</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9768914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smtClean="0">
                <a:effectLst>
                  <a:outerShdw blurRad="38100" dist="38100" dir="2700000" algn="tl">
                    <a:srgbClr val="000000">
                      <a:alpha val="43137"/>
                    </a:srgbClr>
                  </a:outerShdw>
                </a:effectLst>
                <a:latin typeface="Baskerville Old Face" panose="02020602080505020303" pitchFamily="18" charset="0"/>
              </a:rPr>
              <a:t>They </a:t>
            </a:r>
            <a:r>
              <a:rPr lang="en-US" u="sng" dirty="0">
                <a:effectLst>
                  <a:outerShdw blurRad="38100" dist="38100" dir="2700000" algn="tl">
                    <a:srgbClr val="000000">
                      <a:alpha val="43137"/>
                    </a:srgbClr>
                  </a:outerShdw>
                </a:effectLst>
                <a:latin typeface="Baskerville Old Face" panose="02020602080505020303" pitchFamily="18" charset="0"/>
              </a:rPr>
              <a:t>are warned not to do as others have done. </a:t>
            </a:r>
          </a:p>
        </p:txBody>
      </p:sp>
      <p:sp>
        <p:nvSpPr>
          <p:cNvPr id="3" name="Content Placeholder 2"/>
          <p:cNvSpPr>
            <a:spLocks noGrp="1"/>
          </p:cNvSpPr>
          <p:nvPr>
            <p:ph idx="1"/>
          </p:nvPr>
        </p:nvSpPr>
        <p:spPr>
          <a:xfrm>
            <a:off x="2585499" y="675408"/>
            <a:ext cx="9405610" cy="6047509"/>
          </a:xfrm>
        </p:spPr>
        <p:txBody>
          <a:bodyPr>
            <a:normAutofit/>
          </a:bodyPr>
          <a:lstStyle/>
          <a:p>
            <a:pPr marL="0" indent="0">
              <a:buNone/>
            </a:pPr>
            <a:r>
              <a:rPr lang="en-US" sz="3600" dirty="0">
                <a:latin typeface="Baskerville Old Face" panose="02020602080505020303" pitchFamily="18" charset="0"/>
              </a:rPr>
              <a:t>29 “When the Lord your God cuts off from before you the nations which you go to dispossess, and you displace them and dwell in their land, 30 take heed to yourself that you are not ensnared to follow them, after they are destroyed from before you, and that you do not inquire after their gods, saying, ‘How did these nations serve their gods? I also will do likewise.’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Deuteronomy 12:29-30</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7289020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smtClean="0">
                <a:effectLst>
                  <a:outerShdw blurRad="38100" dist="38100" dir="2700000" algn="tl">
                    <a:srgbClr val="000000">
                      <a:alpha val="43137"/>
                    </a:srgbClr>
                  </a:outerShdw>
                </a:effectLst>
                <a:latin typeface="Baskerville Old Face" panose="02020602080505020303" pitchFamily="18" charset="0"/>
              </a:rPr>
              <a:t>They </a:t>
            </a:r>
            <a:r>
              <a:rPr lang="en-US" u="sng" dirty="0">
                <a:effectLst>
                  <a:outerShdw blurRad="38100" dist="38100" dir="2700000" algn="tl">
                    <a:srgbClr val="000000">
                      <a:alpha val="43137"/>
                    </a:srgbClr>
                  </a:outerShdw>
                </a:effectLst>
                <a:latin typeface="Baskerville Old Face" panose="02020602080505020303" pitchFamily="18" charset="0"/>
              </a:rPr>
              <a:t>are warned not to do as others have done. </a:t>
            </a:r>
          </a:p>
        </p:txBody>
      </p:sp>
      <p:sp>
        <p:nvSpPr>
          <p:cNvPr id="3" name="Content Placeholder 2"/>
          <p:cNvSpPr>
            <a:spLocks noGrp="1"/>
          </p:cNvSpPr>
          <p:nvPr>
            <p:ph idx="1"/>
          </p:nvPr>
        </p:nvSpPr>
        <p:spPr>
          <a:xfrm>
            <a:off x="2585499" y="675408"/>
            <a:ext cx="9405610" cy="6047509"/>
          </a:xfrm>
        </p:spPr>
        <p:txBody>
          <a:bodyPr>
            <a:normAutofit/>
          </a:bodyPr>
          <a:lstStyle/>
          <a:p>
            <a:pPr marL="0" indent="0">
              <a:buNone/>
            </a:pPr>
            <a:r>
              <a:rPr lang="en-US" sz="3600" dirty="0">
                <a:latin typeface="Baskerville Old Face" panose="02020602080505020303" pitchFamily="18" charset="0"/>
              </a:rPr>
              <a:t>31 You shall not worship the Lord your God in that way; for every abomination to the Lord which He hates they have done to their gods; for they burn even their sons and daughters in the fire to their gods</a:t>
            </a:r>
            <a:r>
              <a:rPr lang="en-US" sz="3600" dirty="0" smtClean="0">
                <a:latin typeface="Baskerville Old Face" panose="02020602080505020303" pitchFamily="18" charset="0"/>
              </a:rPr>
              <a:t>.</a:t>
            </a:r>
          </a:p>
          <a:p>
            <a:pPr marL="0" indent="0">
              <a:buNone/>
            </a:pPr>
            <a:r>
              <a:rPr lang="en-US" sz="3600" dirty="0" smtClean="0">
                <a:latin typeface="Baskerville Old Face" panose="02020602080505020303" pitchFamily="18" charset="0"/>
              </a:rPr>
              <a:t>Deuteronomy 12:31</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302079132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smtClean="0">
                <a:effectLst>
                  <a:outerShdw blurRad="38100" dist="38100" dir="2700000" algn="tl">
                    <a:srgbClr val="000000">
                      <a:alpha val="43137"/>
                    </a:srgbClr>
                  </a:outerShdw>
                </a:effectLst>
                <a:latin typeface="Baskerville Old Face" panose="02020602080505020303" pitchFamily="18" charset="0"/>
              </a:rPr>
              <a:t>They </a:t>
            </a:r>
            <a:r>
              <a:rPr lang="en-US" u="sng" dirty="0">
                <a:effectLst>
                  <a:outerShdw blurRad="38100" dist="38100" dir="2700000" algn="tl">
                    <a:srgbClr val="000000">
                      <a:alpha val="43137"/>
                    </a:srgbClr>
                  </a:outerShdw>
                </a:effectLst>
                <a:latin typeface="Baskerville Old Face" panose="02020602080505020303" pitchFamily="18" charset="0"/>
              </a:rPr>
              <a:t>are warned not to do as others have done. </a:t>
            </a:r>
          </a:p>
        </p:txBody>
      </p:sp>
      <p:sp>
        <p:nvSpPr>
          <p:cNvPr id="3" name="Content Placeholder 2"/>
          <p:cNvSpPr>
            <a:spLocks noGrp="1"/>
          </p:cNvSpPr>
          <p:nvPr>
            <p:ph idx="1"/>
          </p:nvPr>
        </p:nvSpPr>
        <p:spPr>
          <a:xfrm>
            <a:off x="2585499" y="675408"/>
            <a:ext cx="9405610" cy="6047509"/>
          </a:xfrm>
        </p:spPr>
        <p:txBody>
          <a:bodyPr>
            <a:normAutofit/>
          </a:bodyPr>
          <a:lstStyle/>
          <a:p>
            <a:pPr marL="0" indent="0">
              <a:buNone/>
            </a:pPr>
            <a:r>
              <a:rPr lang="en-US" sz="3600" dirty="0">
                <a:latin typeface="Baskerville Old Face" panose="02020602080505020303" pitchFamily="18" charset="0"/>
              </a:rPr>
              <a:t>9 Whoever transgresses[a] and does not abide in the doctrine of Christ does not have God. He who abides in the doctrine of Christ has both the Father and the Son</a:t>
            </a:r>
            <a:r>
              <a:rPr lang="en-US" sz="3600" dirty="0" smtClean="0">
                <a:latin typeface="Baskerville Old Face" panose="02020602080505020303" pitchFamily="18" charset="0"/>
              </a:rPr>
              <a:t>.</a:t>
            </a:r>
          </a:p>
          <a:p>
            <a:pPr marL="0" indent="0">
              <a:buNone/>
            </a:pPr>
            <a:r>
              <a:rPr lang="en-US" sz="3600" dirty="0" smtClean="0">
                <a:latin typeface="Baskerville Old Face" panose="02020602080505020303" pitchFamily="18" charset="0"/>
              </a:rPr>
              <a:t>2 John 1:9</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1762336550"/>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smtClean="0">
                <a:effectLst>
                  <a:outerShdw blurRad="38100" dist="38100" dir="2700000" algn="tl">
                    <a:srgbClr val="000000">
                      <a:alpha val="43137"/>
                    </a:srgbClr>
                  </a:outerShdw>
                </a:effectLst>
                <a:latin typeface="Baskerville Old Face" panose="02020602080505020303" pitchFamily="18" charset="0"/>
              </a:rPr>
              <a:t>Conclusion</a:t>
            </a:r>
            <a:endParaRPr lang="en-US"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85499" y="675408"/>
            <a:ext cx="9405610" cy="6047509"/>
          </a:xfrm>
        </p:spPr>
        <p:txBody>
          <a:bodyPr>
            <a:normAutofit lnSpcReduction="10000"/>
          </a:bodyPr>
          <a:lstStyle/>
          <a:p>
            <a:pPr marL="0" indent="0">
              <a:buNone/>
            </a:pPr>
            <a:r>
              <a:rPr lang="en-US" sz="3600" dirty="0">
                <a:latin typeface="Baskerville Old Face" panose="02020602080505020303" pitchFamily="18" charset="0"/>
              </a:rPr>
              <a:t>1.	Man commits sin and rejects God’s authority when man attempts to change</a:t>
            </a:r>
          </a:p>
          <a:p>
            <a:pPr marL="0" indent="0">
              <a:buNone/>
            </a:pPr>
            <a:r>
              <a:rPr lang="en-US" sz="3600" dirty="0">
                <a:latin typeface="Baskerville Old Face" panose="02020602080505020303" pitchFamily="18" charset="0"/>
              </a:rPr>
              <a:t>ANYTHING in the church including worship. </a:t>
            </a:r>
          </a:p>
          <a:p>
            <a:pPr marL="0" indent="0">
              <a:buNone/>
            </a:pPr>
            <a:r>
              <a:rPr lang="en-US" sz="3600" dirty="0" smtClean="0">
                <a:latin typeface="Baskerville Old Face" panose="02020602080505020303" pitchFamily="18" charset="0"/>
              </a:rPr>
              <a:t>2.	If </a:t>
            </a:r>
            <a:r>
              <a:rPr lang="en-US" sz="3600" dirty="0">
                <a:latin typeface="Baskerville Old Face" panose="02020602080505020303" pitchFamily="18" charset="0"/>
              </a:rPr>
              <a:t>we are to please God man cannot set the standard for what is right and wrong. </a:t>
            </a:r>
            <a:endParaRPr lang="en-US" sz="3600" dirty="0" smtClean="0">
              <a:latin typeface="Baskerville Old Face" panose="02020602080505020303" pitchFamily="18" charset="0"/>
            </a:endParaRPr>
          </a:p>
          <a:p>
            <a:pPr marL="0" indent="0">
              <a:buNone/>
            </a:pP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For </a:t>
            </a:r>
            <a:r>
              <a:rPr lang="en-US" sz="3600" dirty="0">
                <a:latin typeface="Baskerville Old Face" panose="02020602080505020303" pitchFamily="18" charset="0"/>
              </a:rPr>
              <a:t>do I now persuade men, or God? Or do I seek to please men? For if I still pleased men, I would not be a bondservant of Christ</a:t>
            </a:r>
            <a:r>
              <a:rPr lang="en-US" sz="3600" dirty="0" smtClean="0">
                <a:latin typeface="Baskerville Old Face" panose="02020602080505020303" pitchFamily="18" charset="0"/>
              </a:rPr>
              <a:t>.</a:t>
            </a:r>
          </a:p>
          <a:p>
            <a:pPr marL="0" indent="0">
              <a:buNone/>
            </a:pPr>
            <a:r>
              <a:rPr lang="en-US" sz="3600" dirty="0" smtClean="0">
                <a:latin typeface="Baskerville Old Face" panose="02020602080505020303" pitchFamily="18" charset="0"/>
              </a:rPr>
              <a:t>Galatian 1:10</a:t>
            </a:r>
            <a:endParaRPr lang="en-US" sz="3600" dirty="0">
              <a:latin typeface="Baskerville Old Face" panose="02020602080505020303" pitchFamily="18" charset="0"/>
            </a:endParaRPr>
          </a:p>
          <a:p>
            <a:pPr marL="0" indent="0">
              <a:buNone/>
            </a:pP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40877588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smtClean="0">
                <a:effectLst>
                  <a:outerShdw blurRad="38100" dist="38100" dir="2700000" algn="tl">
                    <a:srgbClr val="000000">
                      <a:alpha val="43137"/>
                    </a:srgbClr>
                  </a:outerShdw>
                </a:effectLst>
                <a:latin typeface="Baskerville Old Face" panose="02020602080505020303" pitchFamily="18" charset="0"/>
              </a:rPr>
              <a:t>Conclusion</a:t>
            </a:r>
            <a:endParaRPr lang="en-US"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85499" y="675408"/>
            <a:ext cx="9405610" cy="6047509"/>
          </a:xfrm>
        </p:spPr>
        <p:txBody>
          <a:bodyPr>
            <a:normAutofit/>
          </a:bodyPr>
          <a:lstStyle/>
          <a:p>
            <a:pPr marL="0" indent="0">
              <a:buNone/>
            </a:pPr>
            <a:r>
              <a:rPr lang="en-US" sz="3600" dirty="0" smtClean="0">
                <a:latin typeface="Baskerville Old Face" panose="02020602080505020303" pitchFamily="18" charset="0"/>
              </a:rPr>
              <a:t>3.	Only </a:t>
            </a:r>
            <a:r>
              <a:rPr lang="en-US" sz="3600" dirty="0">
                <a:latin typeface="Baskerville Old Face" panose="02020602080505020303" pitchFamily="18" charset="0"/>
              </a:rPr>
              <a:t>God has that authority! </a:t>
            </a:r>
            <a:endParaRPr lang="en-US" sz="3600" dirty="0" smtClean="0">
              <a:latin typeface="Baskerville Old Face" panose="02020602080505020303" pitchFamily="18" charset="0"/>
            </a:endParaRPr>
          </a:p>
          <a:p>
            <a:pPr marL="0" indent="0">
              <a:buNone/>
            </a:pPr>
            <a:r>
              <a:rPr lang="en-US" sz="3600" dirty="0">
                <a:latin typeface="Baskerville Old Face" panose="02020602080505020303" pitchFamily="18" charset="0"/>
              </a:rPr>
              <a:t>And Jesus came and spoke to them, saying, “All authority has been given to Me in heaven and on earth</a:t>
            </a:r>
            <a:r>
              <a:rPr lang="en-US" sz="3600" dirty="0" smtClean="0">
                <a:latin typeface="Baskerville Old Face" panose="02020602080505020303" pitchFamily="18" charset="0"/>
              </a:rPr>
              <a:t>.</a:t>
            </a:r>
          </a:p>
          <a:p>
            <a:pPr marL="0" indent="0">
              <a:buNone/>
            </a:pPr>
            <a:r>
              <a:rPr lang="en-US" sz="3600" dirty="0" smtClean="0">
                <a:latin typeface="Baskerville Old Face" panose="02020602080505020303" pitchFamily="18" charset="0"/>
              </a:rPr>
              <a:t>Matthew 28:18</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30824722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1"/>
            <a:ext cx="8915399" cy="914399"/>
          </a:xfrm>
        </p:spPr>
        <p:txBody>
          <a:bodyPr anchor="t">
            <a:noAutofit/>
          </a:bodyPr>
          <a:lstStyle/>
          <a:p>
            <a:r>
              <a:rPr lang="en-US" dirty="0">
                <a:solidFill>
                  <a:schemeClr val="tx1"/>
                </a:solidFill>
                <a:effectLst>
                  <a:outerShdw blurRad="38100" dist="38100" dir="2700000" algn="tl">
                    <a:srgbClr val="000000">
                      <a:alpha val="43137"/>
                    </a:srgbClr>
                  </a:outerShdw>
                </a:effectLst>
                <a:latin typeface="Baskerville Old Face" panose="02020602080505020303" pitchFamily="18" charset="0"/>
              </a:rPr>
              <a:t>Idols Worship </a:t>
            </a:r>
            <a:r>
              <a:rPr lang="en-US"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Vs</a:t>
            </a:r>
            <a:br>
              <a:rPr lang="en-US" dirty="0" smtClean="0">
                <a:solidFill>
                  <a:schemeClr val="tx1"/>
                </a:solidFill>
                <a:effectLst>
                  <a:outerShdw blurRad="38100" dist="38100" dir="2700000" algn="tl">
                    <a:srgbClr val="000000">
                      <a:alpha val="43137"/>
                    </a:srgbClr>
                  </a:outerShdw>
                </a:effectLst>
                <a:latin typeface="Baskerville Old Face" panose="02020602080505020303" pitchFamily="18" charset="0"/>
              </a:rPr>
            </a:br>
            <a:r>
              <a:rPr lang="en-US"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Worship </a:t>
            </a:r>
            <a:r>
              <a:rPr lang="en-US" dirty="0">
                <a:solidFill>
                  <a:schemeClr val="tx1"/>
                </a:solidFill>
                <a:effectLst>
                  <a:outerShdw blurRad="38100" dist="38100" dir="2700000" algn="tl">
                    <a:srgbClr val="000000">
                      <a:alpha val="43137"/>
                    </a:srgbClr>
                  </a:outerShdw>
                </a:effectLst>
                <a:latin typeface="Baskerville Old Face" panose="02020602080505020303" pitchFamily="18" charset="0"/>
              </a:rPr>
              <a:t>of the True God</a:t>
            </a:r>
          </a:p>
        </p:txBody>
      </p:sp>
    </p:spTree>
    <p:extLst>
      <p:ext uri="{BB962C8B-B14F-4D97-AF65-F5344CB8AC3E}">
        <p14:creationId xmlns:p14="http://schemas.microsoft.com/office/powerpoint/2010/main" val="392653578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5" y="177301"/>
            <a:ext cx="10328563" cy="737099"/>
          </a:xfrm>
        </p:spPr>
        <p:txBody>
          <a:bodyPr>
            <a:noAutofit/>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Idol Worship is not like Worship of the True God </a:t>
            </a:r>
          </a:p>
        </p:txBody>
      </p:sp>
      <p:sp>
        <p:nvSpPr>
          <p:cNvPr id="3" name="Content Placeholder 2"/>
          <p:cNvSpPr>
            <a:spLocks noGrp="1"/>
          </p:cNvSpPr>
          <p:nvPr>
            <p:ph idx="1"/>
          </p:nvPr>
        </p:nvSpPr>
        <p:spPr>
          <a:xfrm>
            <a:off x="2585499" y="914400"/>
            <a:ext cx="9405610" cy="5808518"/>
          </a:xfrm>
        </p:spPr>
        <p:txBody>
          <a:bodyPr>
            <a:normAutofit/>
          </a:bodyPr>
          <a:lstStyle/>
          <a:p>
            <a:pPr marL="0" indent="0">
              <a:buNone/>
            </a:pPr>
            <a:r>
              <a:rPr lang="en-US" sz="3600" dirty="0">
                <a:latin typeface="Baskerville Old Face" panose="02020602080505020303" pitchFamily="18" charset="0"/>
              </a:rPr>
              <a:t>“These are the statutes and judgments which you shall be careful to observe in the land which the Lord God of your fathers is giving you to possess, all the days that you live on the earth. 2 You shall utterly destroy all the places where the nations which you shall dispossess served their gods, on the high mountains and on the hills and under every green tree. </a:t>
            </a:r>
          </a:p>
        </p:txBody>
      </p:sp>
    </p:spTree>
    <p:extLst>
      <p:ext uri="{BB962C8B-B14F-4D97-AF65-F5344CB8AC3E}">
        <p14:creationId xmlns:p14="http://schemas.microsoft.com/office/powerpoint/2010/main" val="32025928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5" y="177301"/>
            <a:ext cx="10328563" cy="737099"/>
          </a:xfrm>
        </p:spPr>
        <p:txBody>
          <a:bodyPr>
            <a:noAutofit/>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Idol Worship is not like Worship of the True God </a:t>
            </a:r>
          </a:p>
        </p:txBody>
      </p:sp>
      <p:sp>
        <p:nvSpPr>
          <p:cNvPr id="3" name="Content Placeholder 2"/>
          <p:cNvSpPr>
            <a:spLocks noGrp="1"/>
          </p:cNvSpPr>
          <p:nvPr>
            <p:ph idx="1"/>
          </p:nvPr>
        </p:nvSpPr>
        <p:spPr>
          <a:xfrm>
            <a:off x="2585499" y="914400"/>
            <a:ext cx="9405610" cy="5808518"/>
          </a:xfrm>
        </p:spPr>
        <p:txBody>
          <a:bodyPr>
            <a:normAutofit/>
          </a:bodyPr>
          <a:lstStyle/>
          <a:p>
            <a:pPr marL="0" indent="0">
              <a:buNone/>
            </a:pPr>
            <a:r>
              <a:rPr lang="en-US" sz="3600" dirty="0">
                <a:latin typeface="Baskerville Old Face" panose="02020602080505020303" pitchFamily="18" charset="0"/>
              </a:rPr>
              <a:t>3 And you shall destroy their altars, break their sacred pillars, and burn their wooden images with fire; you shall cut down the carved images of their gods and destroy their names from that place.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Deuteronomy 12:1-3</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58313036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5" y="177301"/>
            <a:ext cx="10328563" cy="737099"/>
          </a:xfrm>
        </p:spPr>
        <p:txBody>
          <a:bodyPr>
            <a:noAutofit/>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Idol Worship is not like Worship of the True God </a:t>
            </a:r>
          </a:p>
        </p:txBody>
      </p:sp>
      <p:sp>
        <p:nvSpPr>
          <p:cNvPr id="3" name="Content Placeholder 2"/>
          <p:cNvSpPr>
            <a:spLocks noGrp="1"/>
          </p:cNvSpPr>
          <p:nvPr>
            <p:ph idx="1"/>
          </p:nvPr>
        </p:nvSpPr>
        <p:spPr>
          <a:xfrm>
            <a:off x="2585499" y="914400"/>
            <a:ext cx="9405610" cy="5808518"/>
          </a:xfrm>
        </p:spPr>
        <p:txBody>
          <a:bodyPr>
            <a:normAutofit/>
          </a:bodyPr>
          <a:lstStyle/>
          <a:p>
            <a:pPr marL="0" indent="0">
              <a:buNone/>
            </a:pPr>
            <a:r>
              <a:rPr lang="en-US" sz="3600" dirty="0" smtClean="0">
                <a:latin typeface="Baskerville Old Face" panose="02020602080505020303" pitchFamily="18" charset="0"/>
              </a:rPr>
              <a:t>You </a:t>
            </a:r>
            <a:r>
              <a:rPr lang="en-US" sz="3600" dirty="0">
                <a:latin typeface="Baskerville Old Face" panose="02020602080505020303" pitchFamily="18" charset="0"/>
              </a:rPr>
              <a:t>shall not worship the Lord your God with such things</a:t>
            </a:r>
            <a:r>
              <a:rPr lang="en-US" sz="3600" dirty="0" smtClean="0">
                <a:latin typeface="Baskerville Old Face" panose="02020602080505020303" pitchFamily="18" charset="0"/>
              </a:rPr>
              <a:t>.</a:t>
            </a:r>
          </a:p>
          <a:p>
            <a:pPr marL="0" indent="0">
              <a:buNone/>
            </a:pPr>
            <a:r>
              <a:rPr lang="en-US" sz="3600" dirty="0" smtClean="0">
                <a:latin typeface="Baskerville Old Face" panose="02020602080505020303" pitchFamily="18" charset="0"/>
              </a:rPr>
              <a:t>Deuteronomy 12:4</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285253079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God’s prescribed Worship</a:t>
            </a:r>
          </a:p>
        </p:txBody>
      </p:sp>
      <p:sp>
        <p:nvSpPr>
          <p:cNvPr id="3" name="Content Placeholder 2"/>
          <p:cNvSpPr>
            <a:spLocks noGrp="1"/>
          </p:cNvSpPr>
          <p:nvPr>
            <p:ph idx="1"/>
          </p:nvPr>
        </p:nvSpPr>
        <p:spPr>
          <a:xfrm>
            <a:off x="2585499" y="644236"/>
            <a:ext cx="9405610" cy="6078682"/>
          </a:xfrm>
        </p:spPr>
        <p:txBody>
          <a:bodyPr>
            <a:normAutofit lnSpcReduction="10000"/>
          </a:bodyPr>
          <a:lstStyle/>
          <a:p>
            <a:pPr marL="0" indent="0">
              <a:buNone/>
            </a:pPr>
            <a:r>
              <a:rPr lang="en-US" sz="3600" dirty="0">
                <a:latin typeface="Baskerville Old Face" panose="02020602080505020303" pitchFamily="18" charset="0"/>
              </a:rPr>
              <a:t>5 “But you shall seek the place where the Lord your God chooses, out of all your tribes, to put His name for His dwelling place; and there you shall go. 6 There you shall take your burnt offerings, your sacrifices, your tithes, the heave offerings of your hand, your vowed offerings, your freewill offerings, and the firstborn of your herds and flocks. </a:t>
            </a:r>
            <a:r>
              <a:rPr lang="en-US" sz="3600" dirty="0" smtClean="0">
                <a:latin typeface="Baskerville Old Face" panose="02020602080505020303" pitchFamily="18" charset="0"/>
              </a:rPr>
              <a:t>7 And there you shall eat before the Lord your God, and you shall rejoice in all to which you have put your hand, you and your households, in which the Lord your God has blessed you.</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2970596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God’s prescribed Worship</a:t>
            </a:r>
          </a:p>
        </p:txBody>
      </p:sp>
      <p:sp>
        <p:nvSpPr>
          <p:cNvPr id="3" name="Content Placeholder 2"/>
          <p:cNvSpPr>
            <a:spLocks noGrp="1"/>
          </p:cNvSpPr>
          <p:nvPr>
            <p:ph idx="1"/>
          </p:nvPr>
        </p:nvSpPr>
        <p:spPr>
          <a:xfrm>
            <a:off x="2585499" y="644236"/>
            <a:ext cx="9405610" cy="6078682"/>
          </a:xfrm>
        </p:spPr>
        <p:txBody>
          <a:bodyPr>
            <a:normAutofit lnSpcReduction="10000"/>
          </a:bodyPr>
          <a:lstStyle/>
          <a:p>
            <a:pPr marL="0" indent="0">
              <a:buNone/>
            </a:pPr>
            <a:r>
              <a:rPr lang="en-US" sz="3600" dirty="0">
                <a:latin typeface="Baskerville Old Face" panose="02020602080505020303" pitchFamily="18" charset="0"/>
              </a:rPr>
              <a:t>9 for as yet you have not come to the rest and the inheritance which the Lord your God is giving you. 10 But when you cross over the Jordan and dwell in the land which the Lord your God is giving you to inherit, and He gives you rest from all your enemies round about, so that you dwell in safety, 11 then there will be the place where the Lord your God chooses to make His name abide. There you shall bring all that I command you: your burnt offerings, your sacrifices, your tithes, the heave offerings of your hand, and all your choice offerings which you vow to the Lord. </a:t>
            </a:r>
          </a:p>
        </p:txBody>
      </p:sp>
    </p:spTree>
    <p:extLst>
      <p:ext uri="{BB962C8B-B14F-4D97-AF65-F5344CB8AC3E}">
        <p14:creationId xmlns:p14="http://schemas.microsoft.com/office/powerpoint/2010/main" val="7582870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God’s prescribed Worship</a:t>
            </a:r>
          </a:p>
        </p:txBody>
      </p:sp>
      <p:sp>
        <p:nvSpPr>
          <p:cNvPr id="3" name="Content Placeholder 2"/>
          <p:cNvSpPr>
            <a:spLocks noGrp="1"/>
          </p:cNvSpPr>
          <p:nvPr>
            <p:ph idx="1"/>
          </p:nvPr>
        </p:nvSpPr>
        <p:spPr>
          <a:xfrm>
            <a:off x="2585499" y="644236"/>
            <a:ext cx="9405610" cy="6078682"/>
          </a:xfrm>
        </p:spPr>
        <p:txBody>
          <a:bodyPr>
            <a:normAutofit/>
          </a:bodyPr>
          <a:lstStyle/>
          <a:p>
            <a:pPr marL="0" indent="0">
              <a:buNone/>
            </a:pPr>
            <a:r>
              <a:rPr lang="en-US" sz="3600" dirty="0">
                <a:latin typeface="Baskerville Old Face" panose="02020602080505020303" pitchFamily="18" charset="0"/>
              </a:rPr>
              <a:t>12 And you shall rejoice before the Lord your God, you and your sons and your daughters, your male and female servants, and the Levite who is within your gates, since he has no portion nor inheritance with you</a:t>
            </a:r>
            <a:r>
              <a:rPr lang="en-US" sz="3600" dirty="0" smtClean="0">
                <a:latin typeface="Baskerville Old Face" panose="02020602080505020303" pitchFamily="18" charset="0"/>
              </a:rPr>
              <a:t>.</a:t>
            </a:r>
          </a:p>
          <a:p>
            <a:pPr marL="0" indent="0">
              <a:buNone/>
            </a:pPr>
            <a:r>
              <a:rPr lang="en-US" sz="3600" dirty="0" smtClean="0">
                <a:latin typeface="Baskerville Old Face" panose="02020602080505020303" pitchFamily="18" charset="0"/>
              </a:rPr>
              <a:t>Deuteronomy 12:5-7, 9-12</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321492035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6" y="73392"/>
            <a:ext cx="10328563" cy="737099"/>
          </a:xfrm>
        </p:spPr>
        <p:txBody>
          <a:bodyPr>
            <a:noAutofit/>
          </a:bodyPr>
          <a:lstStyle/>
          <a:p>
            <a:pPr algn="ctr"/>
            <a:r>
              <a:rPr lang="en-US" u="sng" dirty="0">
                <a:effectLst>
                  <a:outerShdw blurRad="38100" dist="38100" dir="2700000" algn="tl">
                    <a:srgbClr val="000000">
                      <a:alpha val="43137"/>
                    </a:srgbClr>
                  </a:outerShdw>
                </a:effectLst>
                <a:latin typeface="Baskerville Old Face" panose="02020602080505020303" pitchFamily="18" charset="0"/>
              </a:rPr>
              <a:t>God’s prescribed Worship</a:t>
            </a:r>
          </a:p>
        </p:txBody>
      </p:sp>
      <p:sp>
        <p:nvSpPr>
          <p:cNvPr id="3" name="Content Placeholder 2"/>
          <p:cNvSpPr>
            <a:spLocks noGrp="1"/>
          </p:cNvSpPr>
          <p:nvPr>
            <p:ph idx="1"/>
          </p:nvPr>
        </p:nvSpPr>
        <p:spPr>
          <a:xfrm>
            <a:off x="2585499" y="644236"/>
            <a:ext cx="9405610" cy="6078682"/>
          </a:xfrm>
        </p:spPr>
        <p:txBody>
          <a:bodyPr>
            <a:normAutofit/>
          </a:bodyPr>
          <a:lstStyle/>
          <a:p>
            <a:pPr marL="0" indent="0">
              <a:buNone/>
            </a:pPr>
            <a:r>
              <a:rPr lang="en-US" sz="3600" dirty="0">
                <a:latin typeface="Baskerville Old Face" panose="02020602080505020303" pitchFamily="18" charset="0"/>
              </a:rPr>
              <a:t>“You shall not at all do as we are doing here today—every man doing whatever is right in his own </a:t>
            </a:r>
            <a:r>
              <a:rPr lang="en-US" sz="3600" dirty="0" smtClean="0">
                <a:latin typeface="Baskerville Old Face" panose="02020602080505020303" pitchFamily="18" charset="0"/>
              </a:rPr>
              <a:t>eyes</a:t>
            </a:r>
          </a:p>
          <a:p>
            <a:pPr marL="0" indent="0">
              <a:buNone/>
            </a:pPr>
            <a:r>
              <a:rPr lang="en-US" sz="3600" dirty="0" smtClean="0">
                <a:latin typeface="Baskerville Old Face" panose="02020602080505020303" pitchFamily="18" charset="0"/>
              </a:rPr>
              <a:t>Deuteronomy 12:8</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324582204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TotalTime>
  <Words>820</Words>
  <Application>Microsoft Office PowerPoint</Application>
  <PresentationFormat>Widescreen</PresentationFormat>
  <Paragraphs>62</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Baskerville Old Face</vt:lpstr>
      <vt:lpstr>Calibri</vt:lpstr>
      <vt:lpstr>Century Gothic</vt:lpstr>
      <vt:lpstr>Wingdings 3</vt:lpstr>
      <vt:lpstr>Wisp</vt:lpstr>
      <vt:lpstr>Laws of Worship</vt:lpstr>
      <vt:lpstr>Idols Worship Vs Worship of the True God</vt:lpstr>
      <vt:lpstr>Idol Worship is not like Worship of the True God </vt:lpstr>
      <vt:lpstr>Idol Worship is not like Worship of the True God </vt:lpstr>
      <vt:lpstr>Idol Worship is not like Worship of the True God </vt:lpstr>
      <vt:lpstr>God’s prescribed Worship</vt:lpstr>
      <vt:lpstr>God’s prescribed Worship</vt:lpstr>
      <vt:lpstr>God’s prescribed Worship</vt:lpstr>
      <vt:lpstr>God’s prescribed Worship</vt:lpstr>
      <vt:lpstr>God’s prescribed Worship</vt:lpstr>
      <vt:lpstr>Follow Him and Not Man. </vt:lpstr>
      <vt:lpstr>Follow Him </vt:lpstr>
      <vt:lpstr>They are warned not to do as others have done. </vt:lpstr>
      <vt:lpstr>They are warned not to do as others have done. </vt:lpstr>
      <vt:lpstr>They are warned not to do as others have done. </vt:lpstr>
      <vt:lpstr>Conclusion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Laws of Worship</dc:title>
  <dc:creator>Russ Earl</dc:creator>
  <cp:lastModifiedBy>Russ Earl</cp:lastModifiedBy>
  <cp:revision>5</cp:revision>
  <dcterms:created xsi:type="dcterms:W3CDTF">2018-02-23T20:01:07Z</dcterms:created>
  <dcterms:modified xsi:type="dcterms:W3CDTF">2018-03-18T18:42:12Z</dcterms:modified>
</cp:coreProperties>
</file>