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62878" autoAdjust="0"/>
  </p:normalViewPr>
  <p:slideViewPr>
    <p:cSldViewPr>
      <p:cViewPr varScale="1">
        <p:scale>
          <a:sx n="75" d="100"/>
          <a:sy n="75" d="100"/>
        </p:scale>
        <p:origin x="-180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0B4DE-AAAA-4625-B7BC-3D81F9C2960A}" type="datetimeFigureOut">
              <a:rPr lang="en-US" smtClean="0"/>
              <a:t>8/29/2015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5C2A9-9614-4922-969E-72C8B220DDC2}" type="slidenum">
              <a:rPr lang="en-US" smtClean="0"/>
              <a:t>‹#›</a:t>
            </a:fld>
            <a:endParaRPr lang="en-US"/>
          </a:p>
        </p:txBody>
      </p:sp>
    </p:spTree>
    <p:extLst>
      <p:ext uri="{BB962C8B-B14F-4D97-AF65-F5344CB8AC3E}">
        <p14:creationId xmlns:p14="http://schemas.microsoft.com/office/powerpoint/2010/main" val="72945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a:t>
            </a:fld>
            <a:endParaRPr lang="en-US"/>
          </a:p>
        </p:txBody>
      </p:sp>
    </p:spTree>
    <p:extLst>
      <p:ext uri="{BB962C8B-B14F-4D97-AF65-F5344CB8AC3E}">
        <p14:creationId xmlns:p14="http://schemas.microsoft.com/office/powerpoint/2010/main" val="931840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God &amp; Christ has given us all we need today, in His Word (2 Pt 1:3-4)</a:t>
            </a:r>
          </a:p>
          <a:p>
            <a:r>
              <a:rPr lang="en-US" baseline="0" dirty="0" smtClean="0"/>
              <a:t>  </a:t>
            </a:r>
            <a:r>
              <a:rPr lang="en-US" dirty="0" smtClean="0"/>
              <a:t>1.</a:t>
            </a:r>
            <a:r>
              <a:rPr lang="en-US" baseline="0" dirty="0" smtClean="0"/>
              <a:t> </a:t>
            </a:r>
            <a:r>
              <a:rPr lang="en-US" dirty="0" smtClean="0"/>
              <a:t>The Word of God guides us still today (Ps 119:169)</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10</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God &amp; Christ has given us all we need today, in His Word (2 Pt 1:3-4)</a:t>
            </a:r>
          </a:p>
          <a:p>
            <a:r>
              <a:rPr lang="en-US" baseline="0" dirty="0" smtClean="0"/>
              <a:t>  </a:t>
            </a:r>
            <a:r>
              <a:rPr lang="en-US" dirty="0" smtClean="0"/>
              <a:t>1.</a:t>
            </a:r>
            <a:r>
              <a:rPr lang="en-US" baseline="0" dirty="0" smtClean="0"/>
              <a:t> </a:t>
            </a:r>
            <a:r>
              <a:rPr lang="en-US" dirty="0" smtClean="0"/>
              <a:t>The Word of God guides us still today (Ps 119:169)</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11</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God &amp; Christ has given us all we need today, in His Word (2 Pt 1:3-4)</a:t>
            </a:r>
          </a:p>
          <a:p>
            <a:r>
              <a:rPr lang="en-US" baseline="0" dirty="0" smtClean="0"/>
              <a:t>  </a:t>
            </a:r>
            <a:r>
              <a:rPr lang="en-US" dirty="0" smtClean="0"/>
              <a:t>1.</a:t>
            </a:r>
            <a:r>
              <a:rPr lang="en-US" baseline="0" dirty="0" smtClean="0"/>
              <a:t> </a:t>
            </a:r>
            <a:r>
              <a:rPr lang="en-US" dirty="0" smtClean="0"/>
              <a:t>The Word of God guides us still today (Ps 119:169)</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12</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III.  Jesus has done all He can, it’s up to you.</a:t>
            </a:r>
          </a:p>
          <a:p>
            <a:r>
              <a:rPr lang="en-US" baseline="0" dirty="0" smtClean="0"/>
              <a:t>   </a:t>
            </a:r>
            <a:r>
              <a:rPr lang="en-US" dirty="0" smtClean="0"/>
              <a:t>A.  Some are quick to turn away from Christ and the True Gospel (Gal 1:6-7).</a:t>
            </a:r>
          </a:p>
          <a:p>
            <a:r>
              <a:rPr lang="en-US" dirty="0" smtClean="0"/>
              <a:t>      1. The faithful clings to the true Gospel and not the false gospels we sometimes see</a:t>
            </a:r>
            <a:r>
              <a:rPr lang="en-US" baseline="0" dirty="0" smtClean="0"/>
              <a:t> </a:t>
            </a:r>
            <a:r>
              <a:rPr lang="en-US" dirty="0" smtClean="0"/>
              <a:t>today.</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13</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It is up to us to hold to the Truth (1 </a:t>
            </a:r>
            <a:r>
              <a:rPr lang="en-US" dirty="0" err="1" smtClean="0"/>
              <a:t>Cor</a:t>
            </a:r>
            <a:r>
              <a:rPr lang="en-US" dirty="0" smtClean="0"/>
              <a:t> 15:1-2; 2 Tim 1:13; </a:t>
            </a:r>
            <a:r>
              <a:rPr lang="en-US" dirty="0" err="1" smtClean="0"/>
              <a:t>Heb</a:t>
            </a:r>
            <a:r>
              <a:rPr lang="en-US" dirty="0" smtClean="0"/>
              <a:t> 4:14-15).</a:t>
            </a:r>
          </a:p>
          <a:p>
            <a:r>
              <a:rPr lang="en-US" baseline="0" dirty="0" smtClean="0"/>
              <a:t>  </a:t>
            </a:r>
            <a:r>
              <a:rPr lang="en-US" dirty="0" smtClean="0"/>
              <a:t>1.</a:t>
            </a:r>
            <a:r>
              <a:rPr lang="en-US" baseline="0" dirty="0" smtClean="0"/>
              <a:t> </a:t>
            </a:r>
            <a:r>
              <a:rPr lang="en-US" dirty="0" smtClean="0"/>
              <a:t>We must hold to the one true Gospel today if we are to have salvation.</a:t>
            </a:r>
            <a:endParaRPr lang="en-US" dirty="0" smtClean="0"/>
          </a:p>
        </p:txBody>
      </p:sp>
      <p:sp>
        <p:nvSpPr>
          <p:cNvPr id="4" name="Slide Number Placeholder 3"/>
          <p:cNvSpPr>
            <a:spLocks noGrp="1"/>
          </p:cNvSpPr>
          <p:nvPr>
            <p:ph type="sldNum" sz="quarter" idx="10"/>
          </p:nvPr>
        </p:nvSpPr>
        <p:spPr/>
        <p:txBody>
          <a:bodyPr/>
          <a:lstStyle/>
          <a:p>
            <a:fld id="{4F75C2A9-9614-4922-969E-72C8B220DDC2}" type="slidenum">
              <a:rPr lang="en-US" smtClean="0"/>
              <a:t>14</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r>
              <a:rPr lang="en-US" baseline="0" dirty="0" smtClean="0"/>
              <a:t> </a:t>
            </a:r>
            <a:r>
              <a:rPr lang="en-US" dirty="0" smtClean="0"/>
              <a:t>It is up to us to hold to the Truth (1 </a:t>
            </a:r>
            <a:r>
              <a:rPr lang="en-US" dirty="0" err="1" smtClean="0"/>
              <a:t>Cor</a:t>
            </a:r>
            <a:r>
              <a:rPr lang="en-US" dirty="0" smtClean="0"/>
              <a:t> 15:1-2; 2 Tim 1:13; </a:t>
            </a:r>
            <a:r>
              <a:rPr lang="en-US" dirty="0" err="1" smtClean="0"/>
              <a:t>Heb</a:t>
            </a:r>
            <a:r>
              <a:rPr lang="en-US" dirty="0" smtClean="0"/>
              <a:t> 4:14-15).</a:t>
            </a:r>
          </a:p>
          <a:p>
            <a:r>
              <a:rPr lang="en-US" baseline="0" dirty="0" smtClean="0"/>
              <a:t>   </a:t>
            </a:r>
            <a:r>
              <a:rPr lang="en-US" dirty="0" smtClean="0"/>
              <a:t>1.</a:t>
            </a:r>
            <a:r>
              <a:rPr lang="en-US" baseline="0" dirty="0" smtClean="0"/>
              <a:t> </a:t>
            </a:r>
            <a:r>
              <a:rPr lang="en-US" dirty="0" smtClean="0"/>
              <a:t>We must hold to the one true Gospel today if we are to have salvation.</a:t>
            </a:r>
            <a:endParaRPr lang="en-US" dirty="0" smtClean="0"/>
          </a:p>
        </p:txBody>
      </p:sp>
      <p:sp>
        <p:nvSpPr>
          <p:cNvPr id="4" name="Slide Number Placeholder 3"/>
          <p:cNvSpPr>
            <a:spLocks noGrp="1"/>
          </p:cNvSpPr>
          <p:nvPr>
            <p:ph type="sldNum" sz="quarter" idx="10"/>
          </p:nvPr>
        </p:nvSpPr>
        <p:spPr/>
        <p:txBody>
          <a:bodyPr/>
          <a:lstStyle/>
          <a:p>
            <a:fld id="{4F75C2A9-9614-4922-969E-72C8B220DDC2}" type="slidenum">
              <a:rPr lang="en-US" smtClean="0"/>
              <a:t>15</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It is up to us to hold to the Truth (1 </a:t>
            </a:r>
            <a:r>
              <a:rPr lang="en-US" dirty="0" err="1" smtClean="0"/>
              <a:t>Cor</a:t>
            </a:r>
            <a:r>
              <a:rPr lang="en-US" dirty="0" smtClean="0"/>
              <a:t> 15:1-2; 2 Tim 1:13; </a:t>
            </a:r>
            <a:r>
              <a:rPr lang="en-US" dirty="0" err="1" smtClean="0"/>
              <a:t>Heb</a:t>
            </a:r>
            <a:r>
              <a:rPr lang="en-US" dirty="0" smtClean="0"/>
              <a:t> 4:14-15).</a:t>
            </a:r>
          </a:p>
          <a:p>
            <a:r>
              <a:rPr lang="en-US" baseline="0" dirty="0" smtClean="0"/>
              <a:t>  </a:t>
            </a:r>
            <a:r>
              <a:rPr lang="en-US" dirty="0" smtClean="0"/>
              <a:t>1.We must hold to the one true Gospel today if we are to have salvation.</a:t>
            </a:r>
          </a:p>
        </p:txBody>
      </p:sp>
      <p:sp>
        <p:nvSpPr>
          <p:cNvPr id="4" name="Slide Number Placeholder 3"/>
          <p:cNvSpPr>
            <a:spLocks noGrp="1"/>
          </p:cNvSpPr>
          <p:nvPr>
            <p:ph type="sldNum" sz="quarter" idx="10"/>
          </p:nvPr>
        </p:nvSpPr>
        <p:spPr/>
        <p:txBody>
          <a:bodyPr/>
          <a:lstStyle/>
          <a:p>
            <a:fld id="{4F75C2A9-9614-4922-969E-72C8B220DDC2}" type="slidenum">
              <a:rPr lang="en-US" smtClean="0"/>
              <a:t>16</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t>
            </a:r>
            <a:r>
              <a:rPr lang="en-US" dirty="0" smtClean="0"/>
              <a:t>Christ has done so much for us.</a:t>
            </a:r>
          </a:p>
          <a:p>
            <a:r>
              <a:rPr lang="en-US" dirty="0" smtClean="0"/>
              <a:t>2.</a:t>
            </a:r>
            <a:r>
              <a:rPr lang="en-US" baseline="0" dirty="0" smtClean="0"/>
              <a:t> </a:t>
            </a:r>
            <a:r>
              <a:rPr lang="en-US" dirty="0" smtClean="0"/>
              <a:t>Are you doing all you can to remain faithful? (Phil 2:12)</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17</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2</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a:t>
            </a:r>
            <a:r>
              <a:rPr lang="en-US" dirty="0" smtClean="0"/>
              <a:t>Jesus wants you to have eternal life that’s why He died on the cross.</a:t>
            </a:r>
          </a:p>
          <a:p>
            <a:r>
              <a:rPr lang="en-US" baseline="0" dirty="0" smtClean="0"/>
              <a:t>  </a:t>
            </a:r>
            <a:r>
              <a:rPr lang="en-US" dirty="0" smtClean="0"/>
              <a:t>A.</a:t>
            </a:r>
            <a:r>
              <a:rPr lang="en-US" baseline="0" dirty="0" smtClean="0"/>
              <a:t> </a:t>
            </a:r>
            <a:r>
              <a:rPr lang="en-US" dirty="0" smtClean="0"/>
              <a:t>He came to seek and save the lost (Lk 19:10)</a:t>
            </a:r>
          </a:p>
          <a:p>
            <a:r>
              <a:rPr lang="en-US" dirty="0" smtClean="0"/>
              <a:t>	1.</a:t>
            </a:r>
            <a:r>
              <a:rPr lang="en-US" baseline="0" dirty="0" smtClean="0"/>
              <a:t> </a:t>
            </a:r>
            <a:r>
              <a:rPr lang="en-US" dirty="0" smtClean="0"/>
              <a:t>The whole purpose of Christ was to save mankind.</a:t>
            </a:r>
          </a:p>
          <a:p>
            <a:r>
              <a:rPr lang="en-US" dirty="0" smtClean="0"/>
              <a:t>	2.</a:t>
            </a:r>
            <a:r>
              <a:rPr lang="en-US" baseline="0" dirty="0" smtClean="0"/>
              <a:t>  </a:t>
            </a:r>
            <a:r>
              <a:rPr lang="en-US" dirty="0" smtClean="0"/>
              <a:t>Without Christ, mankind is without hope (</a:t>
            </a:r>
            <a:r>
              <a:rPr lang="en-US" dirty="0" err="1" smtClean="0"/>
              <a:t>Jn</a:t>
            </a:r>
            <a:r>
              <a:rPr lang="en-US" dirty="0" smtClean="0"/>
              <a:t> 15:5).</a:t>
            </a:r>
            <a:endParaRPr lang="en-US" dirty="0" smtClean="0"/>
          </a:p>
        </p:txBody>
      </p:sp>
      <p:sp>
        <p:nvSpPr>
          <p:cNvPr id="4" name="Slide Number Placeholder 3"/>
          <p:cNvSpPr>
            <a:spLocks noGrp="1"/>
          </p:cNvSpPr>
          <p:nvPr>
            <p:ph type="sldNum" sz="quarter" idx="10"/>
          </p:nvPr>
        </p:nvSpPr>
        <p:spPr/>
        <p:txBody>
          <a:bodyPr/>
          <a:lstStyle/>
          <a:p>
            <a:fld id="{4F75C2A9-9614-4922-969E-72C8B220DDC2}" type="slidenum">
              <a:rPr lang="en-US" smtClean="0"/>
              <a:t>3</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a:t>
            </a:r>
            <a:r>
              <a:rPr lang="en-US" dirty="0" smtClean="0"/>
              <a:t>Jesus wants you to have eternal life that’s why He died on the cross.</a:t>
            </a:r>
          </a:p>
          <a:p>
            <a:r>
              <a:rPr lang="en-US" baseline="0" dirty="0" smtClean="0"/>
              <a:t>   </a:t>
            </a:r>
            <a:r>
              <a:rPr lang="en-US" dirty="0" smtClean="0"/>
              <a:t>A.</a:t>
            </a:r>
            <a:r>
              <a:rPr lang="en-US" baseline="0" dirty="0" smtClean="0"/>
              <a:t> </a:t>
            </a:r>
            <a:r>
              <a:rPr lang="en-US" dirty="0" smtClean="0"/>
              <a:t>He came to seek and save the lost (Lk 19:10)</a:t>
            </a:r>
          </a:p>
          <a:p>
            <a:r>
              <a:rPr lang="en-US" dirty="0" smtClean="0"/>
              <a:t>	1.</a:t>
            </a:r>
            <a:r>
              <a:rPr lang="en-US" baseline="0" dirty="0" smtClean="0"/>
              <a:t> </a:t>
            </a:r>
            <a:r>
              <a:rPr lang="en-US" dirty="0" smtClean="0"/>
              <a:t>The whole purpose of Christ was to save mankind.</a:t>
            </a:r>
          </a:p>
          <a:p>
            <a:r>
              <a:rPr lang="en-US" dirty="0" smtClean="0"/>
              <a:t>	2.</a:t>
            </a:r>
            <a:r>
              <a:rPr lang="en-US" baseline="0" dirty="0" smtClean="0"/>
              <a:t> </a:t>
            </a:r>
            <a:r>
              <a:rPr lang="en-US" dirty="0" smtClean="0"/>
              <a:t>Without Christ, mankind is without hope (</a:t>
            </a:r>
            <a:r>
              <a:rPr lang="en-US" dirty="0" err="1" smtClean="0"/>
              <a:t>Jn</a:t>
            </a:r>
            <a:r>
              <a:rPr lang="en-US" dirty="0" smtClean="0"/>
              <a:t> 15:5).</a:t>
            </a:r>
            <a:endParaRPr lang="en-US" dirty="0" smtClean="0"/>
          </a:p>
        </p:txBody>
      </p:sp>
      <p:sp>
        <p:nvSpPr>
          <p:cNvPr id="4" name="Slide Number Placeholder 3"/>
          <p:cNvSpPr>
            <a:spLocks noGrp="1"/>
          </p:cNvSpPr>
          <p:nvPr>
            <p:ph type="sldNum" sz="quarter" idx="10"/>
          </p:nvPr>
        </p:nvSpPr>
        <p:spPr/>
        <p:txBody>
          <a:bodyPr/>
          <a:lstStyle/>
          <a:p>
            <a:fld id="{4F75C2A9-9614-4922-969E-72C8B220DDC2}" type="slidenum">
              <a:rPr lang="en-US" smtClean="0"/>
              <a:t>4</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He has paid the price for sins, which we could not pay. (1 Pt 1:18-21)</a:t>
            </a:r>
          </a:p>
          <a:p>
            <a:r>
              <a:rPr lang="en-US" baseline="0" dirty="0" smtClean="0"/>
              <a:t>  </a:t>
            </a:r>
            <a:r>
              <a:rPr lang="en-US" dirty="0" smtClean="0"/>
              <a:t>1.  Without the proper sacrifice for sins we cannot be pleasing to God.</a:t>
            </a:r>
          </a:p>
          <a:p>
            <a:r>
              <a:rPr lang="en-US" baseline="0" dirty="0" smtClean="0"/>
              <a:t>  </a:t>
            </a:r>
            <a:r>
              <a:rPr lang="en-US" dirty="0" smtClean="0"/>
              <a:t>2.  Sin has always had a price (Rom 6:23a)</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5</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He has paid the price for sins, which we could not pay. (1 Pt 1:18-21)</a:t>
            </a:r>
          </a:p>
          <a:p>
            <a:r>
              <a:rPr lang="en-US" baseline="0" dirty="0" smtClean="0"/>
              <a:t>  </a:t>
            </a:r>
            <a:r>
              <a:rPr lang="en-US" dirty="0" smtClean="0"/>
              <a:t>1.  Without the proper sacrifice for sins we cannot be pleasing to God.</a:t>
            </a:r>
          </a:p>
          <a:p>
            <a:r>
              <a:rPr lang="en-US" baseline="0" dirty="0" smtClean="0"/>
              <a:t>  </a:t>
            </a:r>
            <a:r>
              <a:rPr lang="en-US" dirty="0" smtClean="0"/>
              <a:t>2.  Sin has always had a price (Rom 6:23a)</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6</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He has paid the price for sins, which we could not pay. (1 Pt 1:18-21)</a:t>
            </a:r>
          </a:p>
          <a:p>
            <a:r>
              <a:rPr lang="en-US" baseline="0" dirty="0" smtClean="0"/>
              <a:t>  </a:t>
            </a:r>
            <a:r>
              <a:rPr lang="en-US" dirty="0" smtClean="0"/>
              <a:t>1.   Without the proper sacrifice for sins we cannot be pleasing to God.</a:t>
            </a:r>
          </a:p>
          <a:p>
            <a:r>
              <a:rPr lang="en-US" baseline="0" dirty="0" smtClean="0"/>
              <a:t>  </a:t>
            </a:r>
            <a:r>
              <a:rPr lang="en-US" dirty="0" smtClean="0"/>
              <a:t>2.  </a:t>
            </a:r>
            <a:r>
              <a:rPr lang="en-US" baseline="0" dirty="0" smtClean="0"/>
              <a:t> </a:t>
            </a:r>
            <a:r>
              <a:rPr lang="en-US" dirty="0" smtClean="0"/>
              <a:t>Sin has always had a price (Rom 6:23a)</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7</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a:t>
            </a:r>
            <a:r>
              <a:rPr lang="en-US" dirty="0" smtClean="0"/>
              <a:t>Jesus wants you to know how to obey today, that’s why we have the Bible.</a:t>
            </a:r>
          </a:p>
          <a:p>
            <a:r>
              <a:rPr lang="en-US" baseline="0" dirty="0" smtClean="0"/>
              <a:t>  </a:t>
            </a:r>
            <a:r>
              <a:rPr lang="en-US" dirty="0" smtClean="0"/>
              <a:t>A.  God has given us His Word, the Word that saves (2 Tim 3:16-17)</a:t>
            </a:r>
          </a:p>
          <a:p>
            <a:r>
              <a:rPr lang="en-US" baseline="0" dirty="0" smtClean="0"/>
              <a:t>     </a:t>
            </a:r>
            <a:r>
              <a:rPr lang="en-US" dirty="0" smtClean="0"/>
              <a:t>1.  The Bible is from God. It is not the word of Man.</a:t>
            </a:r>
          </a:p>
          <a:p>
            <a:r>
              <a:rPr lang="en-US" baseline="0" dirty="0" smtClean="0"/>
              <a:t>     </a:t>
            </a:r>
            <a:r>
              <a:rPr lang="en-US" dirty="0" smtClean="0"/>
              <a:t>2.  </a:t>
            </a:r>
            <a:r>
              <a:rPr lang="en-US" baseline="0" dirty="0" smtClean="0"/>
              <a:t> </a:t>
            </a:r>
            <a:r>
              <a:rPr lang="en-US" dirty="0" smtClean="0"/>
              <a:t>After all, it is not in man to save himself (</a:t>
            </a:r>
            <a:r>
              <a:rPr lang="en-US" dirty="0" err="1" smtClean="0"/>
              <a:t>Jer</a:t>
            </a:r>
            <a:r>
              <a:rPr lang="en-US" dirty="0" smtClean="0"/>
              <a:t> 10:23)</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8</a:t>
            </a:fld>
            <a:endParaRPr lang="en-US"/>
          </a:p>
        </p:txBody>
      </p:sp>
    </p:spTree>
    <p:extLst>
      <p:ext uri="{BB962C8B-B14F-4D97-AF65-F5344CB8AC3E}">
        <p14:creationId xmlns:p14="http://schemas.microsoft.com/office/powerpoint/2010/main" val="248677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II.</a:t>
            </a:r>
            <a:r>
              <a:rPr lang="en-US" baseline="0" dirty="0" smtClean="0"/>
              <a:t> </a:t>
            </a:r>
            <a:r>
              <a:rPr lang="en-US" dirty="0" smtClean="0"/>
              <a:t>Jesus wants you to know how to obey today, that’s why we have the Bible.</a:t>
            </a:r>
          </a:p>
          <a:p>
            <a:r>
              <a:rPr lang="en-US" baseline="0" dirty="0" smtClean="0"/>
              <a:t>  </a:t>
            </a:r>
            <a:r>
              <a:rPr lang="en-US" dirty="0" smtClean="0"/>
              <a:t>A.  God has given us His Word, the Word that saves (2 Tim 3:16-17)</a:t>
            </a:r>
          </a:p>
          <a:p>
            <a:r>
              <a:rPr lang="en-US" baseline="0" dirty="0" smtClean="0"/>
              <a:t>     </a:t>
            </a:r>
            <a:r>
              <a:rPr lang="en-US" dirty="0" smtClean="0"/>
              <a:t>1.  The Bible is from God. It is not the word of Man.</a:t>
            </a:r>
          </a:p>
          <a:p>
            <a:r>
              <a:rPr lang="en-US" baseline="0" dirty="0" smtClean="0"/>
              <a:t>     </a:t>
            </a:r>
            <a:r>
              <a:rPr lang="en-US" dirty="0" smtClean="0"/>
              <a:t>2.  </a:t>
            </a:r>
            <a:r>
              <a:rPr lang="en-US" baseline="0" dirty="0" smtClean="0"/>
              <a:t> </a:t>
            </a:r>
            <a:r>
              <a:rPr lang="en-US" dirty="0" smtClean="0"/>
              <a:t>After all, it is not in man to save himself (</a:t>
            </a:r>
            <a:r>
              <a:rPr lang="en-US" dirty="0" err="1" smtClean="0"/>
              <a:t>Jer</a:t>
            </a:r>
            <a:r>
              <a:rPr lang="en-US" dirty="0" smtClean="0"/>
              <a:t> 10:23)</a:t>
            </a:r>
          </a:p>
          <a:p>
            <a:endParaRPr lang="en-US" dirty="0"/>
          </a:p>
        </p:txBody>
      </p:sp>
      <p:sp>
        <p:nvSpPr>
          <p:cNvPr id="4" name="Slide Number Placeholder 3"/>
          <p:cNvSpPr>
            <a:spLocks noGrp="1"/>
          </p:cNvSpPr>
          <p:nvPr>
            <p:ph type="sldNum" sz="quarter" idx="10"/>
          </p:nvPr>
        </p:nvSpPr>
        <p:spPr/>
        <p:txBody>
          <a:bodyPr/>
          <a:lstStyle/>
          <a:p>
            <a:fld id="{4F75C2A9-9614-4922-969E-72C8B220DDC2}" type="slidenum">
              <a:rPr lang="en-US" smtClean="0"/>
              <a:t>9</a:t>
            </a:fld>
            <a:endParaRPr lang="en-US"/>
          </a:p>
        </p:txBody>
      </p:sp>
    </p:spTree>
    <p:extLst>
      <p:ext uri="{BB962C8B-B14F-4D97-AF65-F5344CB8AC3E}">
        <p14:creationId xmlns:p14="http://schemas.microsoft.com/office/powerpoint/2010/main" val="2486775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09790-5969-4BF5-BB4D-525C391C9B15}"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265299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09790-5969-4BF5-BB4D-525C391C9B15}"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422093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09790-5969-4BF5-BB4D-525C391C9B15}"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45462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09790-5969-4BF5-BB4D-525C391C9B15}"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253650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09790-5969-4BF5-BB4D-525C391C9B15}" type="datetimeFigureOut">
              <a:rPr lang="en-US" smtClean="0"/>
              <a:t>8/29/2015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300974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09790-5969-4BF5-BB4D-525C391C9B15}"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116714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09790-5969-4BF5-BB4D-525C391C9B15}" type="datetimeFigureOut">
              <a:rPr lang="en-US" smtClean="0"/>
              <a:t>8/29/2015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329831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09790-5969-4BF5-BB4D-525C391C9B15}" type="datetimeFigureOut">
              <a:rPr lang="en-US" smtClean="0"/>
              <a:t>8/29/2015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97093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09790-5969-4BF5-BB4D-525C391C9B15}" type="datetimeFigureOut">
              <a:rPr lang="en-US" smtClean="0"/>
              <a:t>8/29/2015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331579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09790-5969-4BF5-BB4D-525C391C9B15}"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3128317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09790-5969-4BF5-BB4D-525C391C9B15}" type="datetimeFigureOut">
              <a:rPr lang="en-US" smtClean="0"/>
              <a:t>8/29/2015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FE605-C33F-40B6-AC42-78C7F748D1F7}" type="slidenum">
              <a:rPr lang="en-US" smtClean="0"/>
              <a:t>‹#›</a:t>
            </a:fld>
            <a:endParaRPr lang="en-US"/>
          </a:p>
        </p:txBody>
      </p:sp>
    </p:spTree>
    <p:extLst>
      <p:ext uri="{BB962C8B-B14F-4D97-AF65-F5344CB8AC3E}">
        <p14:creationId xmlns:p14="http://schemas.microsoft.com/office/powerpoint/2010/main" val="174029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0309790-5969-4BF5-BB4D-525C391C9B15}" type="datetimeFigureOut">
              <a:rPr lang="en-US" smtClean="0"/>
              <a:t>8/29/2015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43FE605-C33F-40B6-AC42-78C7F748D1F7}" type="slidenum">
              <a:rPr lang="en-US" smtClean="0"/>
              <a:t>‹#›</a:t>
            </a:fld>
            <a:endParaRPr lang="en-US"/>
          </a:p>
        </p:txBody>
      </p:sp>
    </p:spTree>
    <p:extLst>
      <p:ext uri="{BB962C8B-B14F-4D97-AF65-F5344CB8AC3E}">
        <p14:creationId xmlns:p14="http://schemas.microsoft.com/office/powerpoint/2010/main" val="2637383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71550"/>
            <a:ext cx="9144000" cy="4171950"/>
          </a:xfrm>
          <a:prstGeom prst="rect">
            <a:avLst/>
          </a:prstGeom>
        </p:spPr>
      </p:pic>
      <p:sp>
        <p:nvSpPr>
          <p:cNvPr id="2" name="Title 1"/>
          <p:cNvSpPr>
            <a:spLocks noGrp="1"/>
          </p:cNvSpPr>
          <p:nvPr>
            <p:ph type="ctrTitle"/>
          </p:nvPr>
        </p:nvSpPr>
        <p:spPr>
          <a:xfrm>
            <a:off x="685800" y="8659"/>
            <a:ext cx="7772400" cy="810491"/>
          </a:xfrm>
        </p:spPr>
        <p:txBody>
          <a:bodyPr/>
          <a:lstStyle/>
          <a:p>
            <a:r>
              <a:rPr lang="en-US" dirty="0" smtClean="0">
                <a:effectLst>
                  <a:outerShdw blurRad="38100" dist="38100" dir="2700000" algn="tl">
                    <a:srgbClr val="000000">
                      <a:alpha val="43137"/>
                    </a:srgbClr>
                  </a:outerShdw>
                </a:effectLst>
                <a:latin typeface="Baskerville Old Face" panose="02020602080505020303" pitchFamily="18" charset="0"/>
              </a:rPr>
              <a:t>Jesus is for you!</a:t>
            </a:r>
            <a:endParaRPr lang="en-US" dirty="0">
              <a:effectLst>
                <a:outerShdw blurRad="38100" dist="38100" dir="2700000" algn="tl">
                  <a:srgbClr val="000000">
                    <a:alpha val="43137"/>
                  </a:srgbClr>
                </a:outerShdw>
              </a:effectLst>
              <a:latin typeface="Baskerville Old Face" panose="02020602080505020303" pitchFamily="18" charset="0"/>
            </a:endParaRPr>
          </a:p>
        </p:txBody>
      </p:sp>
      <p:sp>
        <p:nvSpPr>
          <p:cNvPr id="3" name="Subtitle 2"/>
          <p:cNvSpPr>
            <a:spLocks noGrp="1"/>
          </p:cNvSpPr>
          <p:nvPr>
            <p:ph type="subTitle" idx="1"/>
          </p:nvPr>
        </p:nvSpPr>
        <p:spPr>
          <a:xfrm>
            <a:off x="76200" y="742950"/>
            <a:ext cx="8991600" cy="762000"/>
          </a:xfrm>
        </p:spPr>
        <p:txBody>
          <a:bodyPr/>
          <a:lstStyle/>
          <a:p>
            <a:r>
              <a:rPr lang="en-US" dirty="0" smtClean="0">
                <a:solidFill>
                  <a:schemeClr val="tx1"/>
                </a:solidFill>
                <a:effectLst>
                  <a:outerShdw blurRad="38100" dist="38100" dir="2700000" algn="tl">
                    <a:srgbClr val="000000">
                      <a:alpha val="43137"/>
                    </a:srgbClr>
                  </a:outerShdw>
                </a:effectLst>
                <a:latin typeface="Baskerville Old Face" panose="02020602080505020303" pitchFamily="18" charset="0"/>
              </a:rPr>
              <a:t>2 Peter 3:9</a:t>
            </a:r>
            <a:endParaRPr lang="en-US" dirty="0">
              <a:solidFill>
                <a:schemeClr val="tx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996643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know how to obey today, that’s why we have the Bible.</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God &amp; Christ has given us all we need today, in His </a:t>
            </a:r>
            <a:r>
              <a:rPr lang="en-US" u="sng" dirty="0" smtClean="0">
                <a:solidFill>
                  <a:prstClr val="black"/>
                </a:solidFill>
                <a:latin typeface="Baskerville Old Face" panose="02020602080505020303" pitchFamily="18" charset="0"/>
              </a:rPr>
              <a:t>Word.</a:t>
            </a:r>
          </a:p>
          <a:p>
            <a:pPr marL="0" lvl="0" indent="0">
              <a:buNone/>
            </a:pPr>
            <a:r>
              <a:rPr lang="en-US" dirty="0">
                <a:solidFill>
                  <a:prstClr val="black"/>
                </a:solidFill>
                <a:latin typeface="Baskerville Old Face" panose="02020602080505020303" pitchFamily="18" charset="0"/>
              </a:rPr>
              <a:t>as His divine power has given to us all things that pertain to life and godliness, through the knowledge of Him who called us by glory and virtue, </a:t>
            </a:r>
            <a:endParaRPr lang="en-US" dirty="0" smtClean="0">
              <a:solidFill>
                <a:prstClr val="black"/>
              </a:solidFill>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288781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know how to obey today, that’s why we have the Bible.</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God &amp; Christ has given us all we need today, in His </a:t>
            </a:r>
            <a:r>
              <a:rPr lang="en-US" u="sng" dirty="0" smtClean="0">
                <a:solidFill>
                  <a:prstClr val="black"/>
                </a:solidFill>
                <a:latin typeface="Baskerville Old Face" panose="02020602080505020303" pitchFamily="18" charset="0"/>
              </a:rPr>
              <a:t>Word.</a:t>
            </a:r>
          </a:p>
          <a:p>
            <a:pPr marL="0" lvl="0" indent="0">
              <a:buNone/>
            </a:pPr>
            <a:r>
              <a:rPr lang="en-US" dirty="0">
                <a:solidFill>
                  <a:prstClr val="black"/>
                </a:solidFill>
                <a:latin typeface="Baskerville Old Face" panose="02020602080505020303" pitchFamily="18" charset="0"/>
              </a:rPr>
              <a:t>4 by which have been given to us exceedingly great and precious promises, that through these you may be partakers of the divine nature, having escaped the corruption that is in the world through lust</a:t>
            </a:r>
            <a:r>
              <a:rPr lang="en-US" dirty="0" smtClean="0">
                <a:solidFill>
                  <a:prstClr val="black"/>
                </a:solidFill>
                <a:latin typeface="Baskerville Old Face" panose="02020602080505020303" pitchFamily="18" charset="0"/>
              </a:rPr>
              <a:t>. 2 Pt 1:3-4</a:t>
            </a:r>
            <a:endParaRPr lang="en-US" dirty="0">
              <a:solidFill>
                <a:prstClr val="black"/>
              </a:solidFill>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465524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know how to obey today, that’s why we have the Bible.</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God &amp; Christ has given us all we need today, in His </a:t>
            </a:r>
            <a:r>
              <a:rPr lang="en-US" u="sng" dirty="0" smtClean="0">
                <a:solidFill>
                  <a:prstClr val="black"/>
                </a:solidFill>
                <a:latin typeface="Baskerville Old Face" panose="02020602080505020303" pitchFamily="18" charset="0"/>
              </a:rPr>
              <a:t>Word.</a:t>
            </a:r>
          </a:p>
          <a:p>
            <a:pPr marL="0" lvl="0" indent="0">
              <a:buNone/>
            </a:pPr>
            <a:r>
              <a:rPr lang="en-US" dirty="0">
                <a:solidFill>
                  <a:prstClr val="black"/>
                </a:solidFill>
                <a:latin typeface="Baskerville Old Face" panose="02020602080505020303" pitchFamily="18" charset="0"/>
              </a:rPr>
              <a:t>Let my cry come before You, O Lord</a:t>
            </a:r>
            <a:r>
              <a:rPr lang="en-US" dirty="0" smtClean="0">
                <a:solidFill>
                  <a:prstClr val="black"/>
                </a:solidFill>
                <a:latin typeface="Baskerville Old Face" panose="02020602080505020303" pitchFamily="18" charset="0"/>
              </a:rPr>
              <a:t>; Give </a:t>
            </a:r>
            <a:r>
              <a:rPr lang="en-US" dirty="0">
                <a:solidFill>
                  <a:prstClr val="black"/>
                </a:solidFill>
                <a:latin typeface="Baskerville Old Face" panose="02020602080505020303" pitchFamily="18" charset="0"/>
              </a:rPr>
              <a:t>me understanding according to Your </a:t>
            </a:r>
            <a:r>
              <a:rPr lang="en-US" dirty="0" smtClean="0">
                <a:solidFill>
                  <a:prstClr val="black"/>
                </a:solidFill>
                <a:latin typeface="Baskerville Old Face" panose="02020602080505020303" pitchFamily="18" charset="0"/>
              </a:rPr>
              <a:t>word. </a:t>
            </a:r>
          </a:p>
          <a:p>
            <a:pPr marL="0" lvl="0" indent="0">
              <a:buNone/>
            </a:pPr>
            <a:r>
              <a:rPr lang="en-US" dirty="0" smtClean="0">
                <a:solidFill>
                  <a:prstClr val="black"/>
                </a:solidFill>
                <a:latin typeface="Baskerville Old Face" panose="02020602080505020303" pitchFamily="18" charset="0"/>
              </a:rPr>
              <a:t>Psalm 119:169</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192839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has done all He can, it’s up to you.</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normAutofit/>
          </a:bodyPr>
          <a:lstStyle/>
          <a:p>
            <a:pPr marL="0" lvl="0" indent="0">
              <a:buNone/>
            </a:pPr>
            <a:r>
              <a:rPr lang="en-US" u="sng" dirty="0">
                <a:solidFill>
                  <a:prstClr val="black"/>
                </a:solidFill>
                <a:latin typeface="Baskerville Old Face" panose="02020602080505020303" pitchFamily="18" charset="0"/>
              </a:rPr>
              <a:t>Some are quick to turn away from Christ and the True </a:t>
            </a:r>
            <a:r>
              <a:rPr lang="en-US" u="sng" dirty="0" smtClean="0">
                <a:solidFill>
                  <a:prstClr val="black"/>
                </a:solidFill>
                <a:latin typeface="Baskerville Old Face" panose="02020602080505020303" pitchFamily="18" charset="0"/>
              </a:rPr>
              <a:t>Gospel.</a:t>
            </a:r>
          </a:p>
          <a:p>
            <a:pPr marL="0" lvl="0" indent="0">
              <a:buNone/>
            </a:pPr>
            <a:r>
              <a:rPr lang="en-US" dirty="0">
                <a:solidFill>
                  <a:prstClr val="black"/>
                </a:solidFill>
                <a:latin typeface="Baskerville Old Face" panose="02020602080505020303" pitchFamily="18" charset="0"/>
              </a:rPr>
              <a:t>I marvel that you are turning away so soon from Him who called you in the grace of Christ, to a different gospel, 7 which is not another; but there are some who trouble you and want to pervert the gospel of Christ</a:t>
            </a:r>
            <a:r>
              <a:rPr lang="en-US" dirty="0" smtClean="0">
                <a:solidFill>
                  <a:prstClr val="black"/>
                </a:solidFill>
                <a:latin typeface="Baskerville Old Face" panose="02020602080505020303" pitchFamily="18" charset="0"/>
              </a:rPr>
              <a:t>.    Galatians 1:6-7</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407888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has done all He can, it’s up to you.</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normAutofit/>
          </a:bodyPr>
          <a:lstStyle/>
          <a:p>
            <a:pPr marL="0" lvl="0" indent="0">
              <a:buNone/>
            </a:pPr>
            <a:r>
              <a:rPr lang="en-US" u="sng" dirty="0">
                <a:solidFill>
                  <a:prstClr val="black"/>
                </a:solidFill>
                <a:latin typeface="Baskerville Old Face" panose="02020602080505020303" pitchFamily="18" charset="0"/>
              </a:rPr>
              <a:t>It is up to us to hold to the </a:t>
            </a:r>
            <a:r>
              <a:rPr lang="en-US" u="sng" dirty="0" smtClean="0">
                <a:solidFill>
                  <a:prstClr val="black"/>
                </a:solidFill>
                <a:latin typeface="Baskerville Old Face" panose="02020602080505020303" pitchFamily="18" charset="0"/>
              </a:rPr>
              <a:t>Truth.</a:t>
            </a:r>
          </a:p>
          <a:p>
            <a:pPr marL="0" lvl="0" indent="0">
              <a:buNone/>
            </a:pPr>
            <a:r>
              <a:rPr lang="en-US" dirty="0">
                <a:solidFill>
                  <a:prstClr val="black"/>
                </a:solidFill>
                <a:latin typeface="Baskerville Old Face" panose="02020602080505020303" pitchFamily="18" charset="0"/>
              </a:rPr>
              <a:t>Moreover, brethren, I declare to you the gospel which I preached to you, which also you received and in which you stand, 2 by which also you are saved, if you hold fast that word which I preached to you — unless you believed in </a:t>
            </a:r>
            <a:r>
              <a:rPr lang="en-US" dirty="0" smtClean="0">
                <a:solidFill>
                  <a:prstClr val="black"/>
                </a:solidFill>
                <a:latin typeface="Baskerville Old Face" panose="02020602080505020303" pitchFamily="18" charset="0"/>
              </a:rPr>
              <a:t>vain.</a:t>
            </a:r>
          </a:p>
          <a:p>
            <a:pPr marL="0" lvl="0" indent="0">
              <a:buNone/>
            </a:pPr>
            <a:r>
              <a:rPr lang="en-US" dirty="0" smtClean="0">
                <a:solidFill>
                  <a:prstClr val="black"/>
                </a:solidFill>
                <a:latin typeface="Baskerville Old Face" panose="02020602080505020303" pitchFamily="18" charset="0"/>
              </a:rPr>
              <a:t>1 Corinthians 15:1-2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76877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has done all He can, it’s up to you.</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normAutofit/>
          </a:bodyPr>
          <a:lstStyle/>
          <a:p>
            <a:pPr marL="0" lvl="0" indent="0">
              <a:buNone/>
            </a:pPr>
            <a:r>
              <a:rPr lang="en-US" u="sng" dirty="0">
                <a:solidFill>
                  <a:prstClr val="black"/>
                </a:solidFill>
                <a:latin typeface="Baskerville Old Face" panose="02020602080505020303" pitchFamily="18" charset="0"/>
              </a:rPr>
              <a:t>It is up to us to hold to the </a:t>
            </a:r>
            <a:r>
              <a:rPr lang="en-US" u="sng" dirty="0" smtClean="0">
                <a:solidFill>
                  <a:prstClr val="black"/>
                </a:solidFill>
                <a:latin typeface="Baskerville Old Face" panose="02020602080505020303" pitchFamily="18" charset="0"/>
              </a:rPr>
              <a:t>Truth.</a:t>
            </a:r>
          </a:p>
          <a:p>
            <a:pPr marL="0" lvl="0" indent="0">
              <a:buNone/>
            </a:pPr>
            <a:r>
              <a:rPr lang="en-US" dirty="0">
                <a:solidFill>
                  <a:prstClr val="black"/>
                </a:solidFill>
                <a:latin typeface="Baskerville Old Face" panose="02020602080505020303" pitchFamily="18" charset="0"/>
              </a:rPr>
              <a:t>Hold fast the pattern of sound words which you have heard from me, in faith and love which are in Christ Jesus</a:t>
            </a:r>
            <a:r>
              <a:rPr lang="en-US" dirty="0" smtClean="0">
                <a:solidFill>
                  <a:prstClr val="black"/>
                </a:solidFill>
                <a:latin typeface="Baskerville Old Face" panose="02020602080505020303" pitchFamily="18" charset="0"/>
              </a:rPr>
              <a:t>.</a:t>
            </a:r>
          </a:p>
          <a:p>
            <a:pPr marL="0" lvl="0" indent="0">
              <a:buNone/>
            </a:pPr>
            <a:r>
              <a:rPr lang="en-US" dirty="0" smtClean="0">
                <a:solidFill>
                  <a:prstClr val="black"/>
                </a:solidFill>
                <a:latin typeface="Baskerville Old Face" panose="02020602080505020303" pitchFamily="18" charset="0"/>
              </a:rPr>
              <a:t>2 Timothy 1:13</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166522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has done all He can, it’s up to you.</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normAutofit/>
          </a:bodyPr>
          <a:lstStyle/>
          <a:p>
            <a:pPr marL="0" lvl="0" indent="0">
              <a:buNone/>
            </a:pPr>
            <a:r>
              <a:rPr lang="en-US" u="sng" dirty="0">
                <a:solidFill>
                  <a:prstClr val="black"/>
                </a:solidFill>
                <a:latin typeface="Baskerville Old Face" panose="02020602080505020303" pitchFamily="18" charset="0"/>
              </a:rPr>
              <a:t>It is up to us to hold to the </a:t>
            </a:r>
            <a:r>
              <a:rPr lang="en-US" u="sng" dirty="0" smtClean="0">
                <a:solidFill>
                  <a:prstClr val="black"/>
                </a:solidFill>
                <a:latin typeface="Baskerville Old Face" panose="02020602080505020303" pitchFamily="18" charset="0"/>
              </a:rPr>
              <a:t>Truth.</a:t>
            </a:r>
          </a:p>
          <a:p>
            <a:pPr marL="0" lvl="0" indent="0">
              <a:buNone/>
            </a:pPr>
            <a:r>
              <a:rPr lang="en-US" dirty="0">
                <a:solidFill>
                  <a:prstClr val="black"/>
                </a:solidFill>
                <a:latin typeface="Baskerville Old Face" panose="02020602080505020303" pitchFamily="18" charset="0"/>
              </a:rPr>
              <a:t>Seeing then that we have a great High Priest who has passed through the heavens, Jesus the Son of God, let us hold fast our confession. 15 For we do not have a High Priest who cannot sympathize with our weaknesses, but was in all points tempted as we are, yet without sin</a:t>
            </a:r>
            <a:r>
              <a:rPr lang="en-US" dirty="0" smtClean="0">
                <a:solidFill>
                  <a:prstClr val="black"/>
                </a:solidFill>
                <a:latin typeface="Baskerville Old Face" panose="02020602080505020303" pitchFamily="18" charset="0"/>
              </a:rPr>
              <a:t>.     Hebrews 4:14-15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170297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Autofit/>
          </a:bodyPr>
          <a:lstStyle/>
          <a:p>
            <a:r>
              <a:rPr lang="en-US" sz="3600" dirty="0" smtClean="0">
                <a:effectLst>
                  <a:outerShdw blurRad="38100" dist="38100" dir="2700000" algn="tl">
                    <a:srgbClr val="000000">
                      <a:alpha val="43137"/>
                    </a:srgbClr>
                  </a:outerShdw>
                </a:effectLst>
                <a:latin typeface="Baskerville Old Face" panose="02020602080505020303" pitchFamily="18" charset="0"/>
              </a:rPr>
              <a:t>Conclusion</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normAutofit/>
          </a:bodyPr>
          <a:lstStyle/>
          <a:p>
            <a:pPr marL="0" lvl="0" indent="0">
              <a:buNone/>
            </a:pPr>
            <a:r>
              <a:rPr lang="en-US" dirty="0" smtClean="0">
                <a:solidFill>
                  <a:prstClr val="black"/>
                </a:solidFill>
                <a:latin typeface="Baskerville Old Face" panose="02020602080505020303" pitchFamily="18" charset="0"/>
              </a:rPr>
              <a:t>1. Christ </a:t>
            </a:r>
            <a:r>
              <a:rPr lang="en-US" dirty="0">
                <a:solidFill>
                  <a:prstClr val="black"/>
                </a:solidFill>
                <a:latin typeface="Baskerville Old Face" panose="02020602080505020303" pitchFamily="18" charset="0"/>
              </a:rPr>
              <a:t>has done so much for us.</a:t>
            </a:r>
          </a:p>
          <a:p>
            <a:pPr marL="0" lvl="0" indent="0">
              <a:buNone/>
            </a:pPr>
            <a:r>
              <a:rPr lang="en-US" dirty="0" smtClean="0">
                <a:solidFill>
                  <a:prstClr val="black"/>
                </a:solidFill>
                <a:latin typeface="Baskerville Old Face" panose="02020602080505020303" pitchFamily="18" charset="0"/>
              </a:rPr>
              <a:t>2. Are </a:t>
            </a:r>
            <a:r>
              <a:rPr lang="en-US" dirty="0">
                <a:solidFill>
                  <a:prstClr val="black"/>
                </a:solidFill>
                <a:latin typeface="Baskerville Old Face" panose="02020602080505020303" pitchFamily="18" charset="0"/>
              </a:rPr>
              <a:t>you doing all you can to remain faithful? </a:t>
            </a:r>
            <a:endParaRPr lang="en-US" dirty="0" smtClean="0">
              <a:solidFill>
                <a:prstClr val="black"/>
              </a:solidFill>
              <a:latin typeface="Baskerville Old Face" panose="02020602080505020303" pitchFamily="18" charset="0"/>
            </a:endParaRPr>
          </a:p>
          <a:p>
            <a:pPr marL="0" lvl="0" indent="0">
              <a:buNone/>
            </a:pPr>
            <a:r>
              <a:rPr lang="en-US" dirty="0">
                <a:solidFill>
                  <a:prstClr val="black"/>
                </a:solidFill>
                <a:latin typeface="Baskerville Old Face" panose="02020602080505020303" pitchFamily="18" charset="0"/>
              </a:rPr>
              <a:t>Therefore, my beloved, as you have always obeyed, not as in my presence only, but now much more in my absence, work out your own salvation with fear and trembling</a:t>
            </a:r>
            <a:r>
              <a:rPr lang="en-US" dirty="0" smtClean="0">
                <a:solidFill>
                  <a:prstClr val="black"/>
                </a:solidFill>
                <a:latin typeface="Baskerville Old Face" panose="02020602080505020303" pitchFamily="18" charset="0"/>
              </a:rPr>
              <a:t>;     Philippians 2:12</a:t>
            </a:r>
            <a:endParaRPr lang="en-US" dirty="0">
              <a:solidFill>
                <a:prstClr val="black"/>
              </a:solidFill>
              <a:latin typeface="Baskerville Old Face" panose="02020602080505020303" pitchFamily="18" charset="0"/>
            </a:endParaRPr>
          </a:p>
          <a:p>
            <a:pPr marL="0" lvl="0" indent="0">
              <a:buNone/>
            </a:pPr>
            <a:endParaRPr lang="en-US" dirty="0" smtClean="0">
              <a:solidFill>
                <a:prstClr val="black"/>
              </a:solidFill>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358756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rmAutofit fontScale="90000"/>
          </a:bodyPr>
          <a:lstStyle/>
          <a:p>
            <a:r>
              <a:rPr lang="en-US" dirty="0" smtClean="0">
                <a:effectLst>
                  <a:outerShdw blurRad="38100" dist="38100" dir="2700000" algn="tl">
                    <a:srgbClr val="000000">
                      <a:alpha val="43137"/>
                    </a:srgbClr>
                  </a:outerShdw>
                </a:effectLst>
                <a:latin typeface="Baskerville Old Face" panose="02020602080505020303" pitchFamily="18" charset="0"/>
              </a:rPr>
              <a:t>2 Peter 3:9</a:t>
            </a:r>
            <a:endParaRPr lang="en-US"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666750"/>
            <a:ext cx="8839200" cy="3733800"/>
          </a:xfrm>
        </p:spPr>
        <p:txBody>
          <a:bodyPr/>
          <a:lstStyle/>
          <a:p>
            <a:pPr marL="0" indent="0">
              <a:buNone/>
            </a:pPr>
            <a:r>
              <a:rPr lang="en-US" dirty="0" smtClean="0">
                <a:latin typeface="Baskerville Old Face" panose="02020602080505020303" pitchFamily="18" charset="0"/>
              </a:rPr>
              <a:t>The Lord is not slack concerning His promise, as some count slackness, but is longsuffering toward us, not willing that any should perish but that all should come to repentance.</a:t>
            </a:r>
            <a:endParaRPr lang="en-US" dirty="0">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720860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have eternal life that’s why He died on the cross.</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lstStyle/>
          <a:p>
            <a:pPr marL="0" indent="0">
              <a:buNone/>
            </a:pPr>
            <a:r>
              <a:rPr lang="en-US" u="sng" dirty="0" smtClean="0">
                <a:latin typeface="Baskerville Old Face" panose="02020602080505020303" pitchFamily="18" charset="0"/>
              </a:rPr>
              <a:t>He came to seek &amp; save the lost.</a:t>
            </a:r>
          </a:p>
          <a:p>
            <a:pPr marL="0" indent="0">
              <a:buNone/>
            </a:pPr>
            <a:r>
              <a:rPr lang="en-US" dirty="0" smtClean="0">
                <a:latin typeface="Baskerville Old Face" panose="02020602080505020303" pitchFamily="18" charset="0"/>
              </a:rPr>
              <a:t>For </a:t>
            </a:r>
            <a:r>
              <a:rPr lang="en-US" dirty="0">
                <a:latin typeface="Baskerville Old Face" panose="02020602080505020303" pitchFamily="18" charset="0"/>
              </a:rPr>
              <a:t>the Son of Man has come to seek and to save that which was lost</a:t>
            </a:r>
            <a:r>
              <a:rPr lang="en-US" dirty="0" smtClean="0">
                <a:latin typeface="Baskerville Old Face" panose="02020602080505020303" pitchFamily="18" charset="0"/>
              </a:rPr>
              <a:t>.“</a:t>
            </a:r>
          </a:p>
          <a:p>
            <a:pPr marL="0" indent="0">
              <a:buNone/>
            </a:pPr>
            <a:r>
              <a:rPr lang="en-US" dirty="0" smtClean="0">
                <a:latin typeface="Baskerville Old Face" panose="02020602080505020303" pitchFamily="18" charset="0"/>
              </a:rPr>
              <a:t>Luke 19:10</a:t>
            </a:r>
            <a:endParaRPr lang="en-US" dirty="0">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294912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have eternal life that’s why He died on the cross.</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He came to seek &amp; save the lost</a:t>
            </a:r>
            <a:r>
              <a:rPr lang="en-US" u="sng" dirty="0" smtClean="0">
                <a:solidFill>
                  <a:prstClr val="black"/>
                </a:solidFill>
                <a:latin typeface="Baskerville Old Face" panose="02020602080505020303" pitchFamily="18" charset="0"/>
              </a:rPr>
              <a:t>.</a:t>
            </a:r>
            <a:endParaRPr lang="en-US" dirty="0" smtClean="0">
              <a:latin typeface="Baskerville Old Face" panose="02020602080505020303" pitchFamily="18" charset="0"/>
            </a:endParaRPr>
          </a:p>
          <a:p>
            <a:pPr marL="0" indent="0">
              <a:buNone/>
            </a:pPr>
            <a:r>
              <a:rPr lang="en-US" dirty="0" smtClean="0">
                <a:latin typeface="Baskerville Old Face" panose="02020602080505020303" pitchFamily="18" charset="0"/>
              </a:rPr>
              <a:t>" </a:t>
            </a:r>
            <a:r>
              <a:rPr lang="en-US" dirty="0">
                <a:latin typeface="Baskerville Old Face" panose="02020602080505020303" pitchFamily="18" charset="0"/>
              </a:rPr>
              <a:t>I am the vine, you are the branches. He who abides in Me, and I in him, bears much fruit; for without Me you can do nothing</a:t>
            </a:r>
            <a:r>
              <a:rPr lang="en-US" dirty="0" smtClean="0">
                <a:latin typeface="Baskerville Old Face" panose="02020602080505020303" pitchFamily="18" charset="0"/>
              </a:rPr>
              <a:t>.</a:t>
            </a:r>
          </a:p>
          <a:p>
            <a:pPr marL="0" indent="0">
              <a:buNone/>
            </a:pPr>
            <a:r>
              <a:rPr lang="en-US" dirty="0" smtClean="0">
                <a:latin typeface="Baskerville Old Face" panose="02020602080505020303" pitchFamily="18" charset="0"/>
              </a:rPr>
              <a:t>John 15:5</a:t>
            </a:r>
            <a:endParaRPr lang="en-US" dirty="0">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787940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have eternal life that’s why He died on the cross.</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lnSpcReduction="10000"/>
          </a:bodyPr>
          <a:lstStyle/>
          <a:p>
            <a:pPr marL="0" lvl="0" indent="0">
              <a:buNone/>
            </a:pPr>
            <a:r>
              <a:rPr lang="en-US" u="sng" dirty="0">
                <a:solidFill>
                  <a:prstClr val="black"/>
                </a:solidFill>
                <a:latin typeface="Baskerville Old Face" panose="02020602080505020303" pitchFamily="18" charset="0"/>
              </a:rPr>
              <a:t>He has paid the price for sins, which we could not pay. </a:t>
            </a:r>
            <a:endParaRPr lang="en-US" u="sng" dirty="0" smtClean="0">
              <a:solidFill>
                <a:prstClr val="black"/>
              </a:solidFill>
              <a:latin typeface="Baskerville Old Face" panose="02020602080505020303" pitchFamily="18" charset="0"/>
            </a:endParaRPr>
          </a:p>
          <a:p>
            <a:pPr marL="0" lvl="0" indent="0">
              <a:buNone/>
            </a:pPr>
            <a:r>
              <a:rPr lang="en-US" dirty="0">
                <a:solidFill>
                  <a:prstClr val="black"/>
                </a:solidFill>
                <a:latin typeface="Baskerville Old Face" panose="02020602080505020303" pitchFamily="18" charset="0"/>
              </a:rPr>
              <a:t>knowing that you were not redeemed with corruptible things, like silver or gold, from your aimless conduct received by tradition from your fathers, 19 but with the precious blood of Christ, as of a lamb without blemish and without spot.</a:t>
            </a:r>
            <a:endParaRPr lang="en-US" dirty="0" smtClean="0">
              <a:solidFill>
                <a:prstClr val="black"/>
              </a:solidFill>
              <a:latin typeface="Baskerville Old Face" panose="020206020805050203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365625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have eternal life that’s why He died on the cross.</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lnSpcReduction="10000"/>
          </a:bodyPr>
          <a:lstStyle/>
          <a:p>
            <a:pPr marL="0" lvl="0" indent="0">
              <a:buNone/>
            </a:pPr>
            <a:r>
              <a:rPr lang="en-US" u="sng" dirty="0">
                <a:solidFill>
                  <a:prstClr val="black"/>
                </a:solidFill>
                <a:latin typeface="Baskerville Old Face" panose="02020602080505020303" pitchFamily="18" charset="0"/>
              </a:rPr>
              <a:t>He has paid the price for sins, which we could not pay. </a:t>
            </a:r>
            <a:endParaRPr lang="en-US" u="sng" dirty="0" smtClean="0">
              <a:solidFill>
                <a:prstClr val="black"/>
              </a:solidFill>
              <a:latin typeface="Baskerville Old Face" panose="02020602080505020303" pitchFamily="18" charset="0"/>
            </a:endParaRPr>
          </a:p>
          <a:p>
            <a:pPr marL="0" lvl="0" indent="0">
              <a:buNone/>
            </a:pPr>
            <a:r>
              <a:rPr lang="en-US" dirty="0">
                <a:solidFill>
                  <a:prstClr val="black"/>
                </a:solidFill>
                <a:latin typeface="Baskerville Old Face" panose="02020602080505020303" pitchFamily="18" charset="0"/>
              </a:rPr>
              <a:t>He indeed was foreordained before the foundation of the world, but was manifest in these last times for you 21 who through Him believe in God, who raised Him from the dead and gave Him glory, so that your faith and hope are in God</a:t>
            </a:r>
            <a:r>
              <a:rPr lang="en-US" dirty="0" smtClean="0">
                <a:solidFill>
                  <a:prstClr val="black"/>
                </a:solidFill>
                <a:latin typeface="Baskerville Old Face" panose="02020602080505020303" pitchFamily="18" charset="0"/>
              </a:rPr>
              <a:t>.    1 Peter 1:18-21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361421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have eternal life that’s why He died on the cross.</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He has paid the price for sins, which we could not pay. </a:t>
            </a:r>
            <a:endParaRPr lang="en-US" u="sng" dirty="0" smtClean="0">
              <a:solidFill>
                <a:prstClr val="black"/>
              </a:solidFill>
              <a:latin typeface="Baskerville Old Face" panose="02020602080505020303" pitchFamily="18" charset="0"/>
            </a:endParaRPr>
          </a:p>
          <a:p>
            <a:pPr marL="0" lvl="0" indent="0">
              <a:buNone/>
            </a:pPr>
            <a:r>
              <a:rPr lang="en-US" dirty="0">
                <a:solidFill>
                  <a:prstClr val="black"/>
                </a:solidFill>
                <a:latin typeface="Baskerville Old Face" panose="02020602080505020303" pitchFamily="18" charset="0"/>
              </a:rPr>
              <a:t>For the wages of sin is </a:t>
            </a:r>
            <a:r>
              <a:rPr lang="en-US" dirty="0" smtClean="0">
                <a:solidFill>
                  <a:prstClr val="black"/>
                </a:solidFill>
                <a:latin typeface="Baskerville Old Face" panose="02020602080505020303" pitchFamily="18" charset="0"/>
              </a:rPr>
              <a:t>death…</a:t>
            </a:r>
          </a:p>
          <a:p>
            <a:pPr marL="0" lvl="0" indent="0">
              <a:buNone/>
            </a:pPr>
            <a:r>
              <a:rPr lang="en-US" dirty="0" smtClean="0">
                <a:solidFill>
                  <a:prstClr val="black"/>
                </a:solidFill>
                <a:latin typeface="Baskerville Old Face" panose="02020602080505020303" pitchFamily="18" charset="0"/>
              </a:rPr>
              <a:t>Romans 6:23a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228339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know how to obey today, that’s why we have the Bible.</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God has given us His Word, the Word that saves </a:t>
            </a:r>
            <a:endParaRPr lang="en-US" u="sng" dirty="0" smtClean="0">
              <a:solidFill>
                <a:prstClr val="black"/>
              </a:solidFill>
              <a:latin typeface="Baskerville Old Face" panose="02020602080505020303" pitchFamily="18" charset="0"/>
            </a:endParaRPr>
          </a:p>
          <a:p>
            <a:pPr marL="0" lvl="0" indent="0">
              <a:buNone/>
            </a:pPr>
            <a:r>
              <a:rPr lang="en-US" dirty="0">
                <a:solidFill>
                  <a:prstClr val="black"/>
                </a:solidFill>
                <a:latin typeface="Baskerville Old Face" panose="02020602080505020303" pitchFamily="18" charset="0"/>
              </a:rPr>
              <a:t>All Scripture is given by inspiration of God, and is profitable for doctrine, for reproof, for correction, for instruction in righteousness, 17 that the man of God may be complete, thoroughly equipped for every good work</a:t>
            </a:r>
            <a:r>
              <a:rPr lang="en-US" dirty="0" smtClean="0">
                <a:solidFill>
                  <a:prstClr val="black"/>
                </a:solidFill>
                <a:latin typeface="Baskerville Old Face" panose="02020602080505020303" pitchFamily="18" charset="0"/>
              </a:rPr>
              <a:t>.     2 Timothy 3:16-17</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268285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609600"/>
          </a:xfrm>
        </p:spPr>
        <p:txBody>
          <a:bodyPr>
            <a:noAutofit/>
          </a:bodyPr>
          <a:lstStyle/>
          <a:p>
            <a:r>
              <a:rPr lang="en-US" sz="3600" dirty="0">
                <a:effectLst>
                  <a:outerShdw blurRad="38100" dist="38100" dir="2700000" algn="tl">
                    <a:srgbClr val="000000">
                      <a:alpha val="43137"/>
                    </a:srgbClr>
                  </a:outerShdw>
                </a:effectLst>
                <a:latin typeface="Baskerville Old Face" panose="02020602080505020303" pitchFamily="18" charset="0"/>
              </a:rPr>
              <a:t>Jesus wants you to know how to obey today, that’s why we have the Bible.</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52400" y="1123950"/>
            <a:ext cx="8839200" cy="3276600"/>
          </a:xfrm>
        </p:spPr>
        <p:txBody>
          <a:bodyPr>
            <a:normAutofit/>
          </a:bodyPr>
          <a:lstStyle/>
          <a:p>
            <a:pPr marL="0" lvl="0" indent="0">
              <a:buNone/>
            </a:pPr>
            <a:r>
              <a:rPr lang="en-US" u="sng" dirty="0">
                <a:solidFill>
                  <a:prstClr val="black"/>
                </a:solidFill>
                <a:latin typeface="Baskerville Old Face" panose="02020602080505020303" pitchFamily="18" charset="0"/>
              </a:rPr>
              <a:t>God has given us His Word, the Word that saves </a:t>
            </a:r>
            <a:endParaRPr lang="en-US" u="sng" dirty="0" smtClean="0">
              <a:solidFill>
                <a:prstClr val="black"/>
              </a:solidFill>
              <a:latin typeface="Baskerville Old Face" panose="02020602080505020303" pitchFamily="18" charset="0"/>
            </a:endParaRPr>
          </a:p>
          <a:p>
            <a:pPr marL="0" lvl="0" indent="0">
              <a:buNone/>
            </a:pPr>
            <a:r>
              <a:rPr lang="en-US" dirty="0" smtClean="0">
                <a:solidFill>
                  <a:prstClr val="black"/>
                </a:solidFill>
                <a:latin typeface="Baskerville Old Face" panose="02020602080505020303" pitchFamily="18" charset="0"/>
              </a:rPr>
              <a:t>O </a:t>
            </a:r>
            <a:r>
              <a:rPr lang="en-US" dirty="0">
                <a:solidFill>
                  <a:prstClr val="black"/>
                </a:solidFill>
                <a:latin typeface="Baskerville Old Face" panose="02020602080505020303" pitchFamily="18" charset="0"/>
              </a:rPr>
              <a:t>Lord, I know the way of man is not in himself</a:t>
            </a:r>
            <a:r>
              <a:rPr lang="en-US" dirty="0" smtClean="0">
                <a:solidFill>
                  <a:prstClr val="black"/>
                </a:solidFill>
                <a:latin typeface="Baskerville Old Face" panose="02020602080505020303" pitchFamily="18" charset="0"/>
              </a:rPr>
              <a:t>; It </a:t>
            </a:r>
            <a:r>
              <a:rPr lang="en-US" dirty="0">
                <a:solidFill>
                  <a:prstClr val="black"/>
                </a:solidFill>
                <a:latin typeface="Baskerville Old Face" panose="02020602080505020303" pitchFamily="18" charset="0"/>
              </a:rPr>
              <a:t>is not in man who walks to direct his own </a:t>
            </a:r>
            <a:r>
              <a:rPr lang="en-US" dirty="0" smtClean="0">
                <a:solidFill>
                  <a:prstClr val="black"/>
                </a:solidFill>
                <a:latin typeface="Baskerville Old Face" panose="02020602080505020303" pitchFamily="18" charset="0"/>
              </a:rPr>
              <a:t>steps.</a:t>
            </a:r>
          </a:p>
          <a:p>
            <a:pPr marL="0" lvl="0" indent="0">
              <a:buNone/>
            </a:pPr>
            <a:r>
              <a:rPr lang="en-US" dirty="0" smtClean="0">
                <a:solidFill>
                  <a:prstClr val="black"/>
                </a:solidFill>
                <a:latin typeface="Baskerville Old Face" panose="02020602080505020303" pitchFamily="18" charset="0"/>
              </a:rPr>
              <a:t>Jeremiah 10:23</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00550"/>
            <a:ext cx="1295400" cy="737754"/>
          </a:xfrm>
          <a:prstGeom prst="rect">
            <a:avLst/>
          </a:prstGeom>
        </p:spPr>
      </p:pic>
    </p:spTree>
    <p:extLst>
      <p:ext uri="{BB962C8B-B14F-4D97-AF65-F5344CB8AC3E}">
        <p14:creationId xmlns:p14="http://schemas.microsoft.com/office/powerpoint/2010/main" val="68810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1698</Words>
  <Application>Microsoft Office PowerPoint</Application>
  <PresentationFormat>On-screen Show (16:9)</PresentationFormat>
  <Paragraphs>116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Jesus is for you!</vt:lpstr>
      <vt:lpstr>2 Peter 3:9</vt:lpstr>
      <vt:lpstr>Jesus wants you to have eternal life that’s why He died on the cross.</vt:lpstr>
      <vt:lpstr>Jesus wants you to have eternal life that’s why He died on the cross.</vt:lpstr>
      <vt:lpstr>Jesus wants you to have eternal life that’s why He died on the cross.</vt:lpstr>
      <vt:lpstr>Jesus wants you to have eternal life that’s why He died on the cross.</vt:lpstr>
      <vt:lpstr>Jesus wants you to have eternal life that’s why He died on the cross.</vt:lpstr>
      <vt:lpstr>Jesus wants you to know how to obey today, that’s why we have the Bible.</vt:lpstr>
      <vt:lpstr>Jesus wants you to know how to obey today, that’s why we have the Bible.</vt:lpstr>
      <vt:lpstr>Jesus wants you to know how to obey today, that’s why we have the Bible.</vt:lpstr>
      <vt:lpstr>Jesus wants you to know how to obey today, that’s why we have the Bible.</vt:lpstr>
      <vt:lpstr>Jesus wants you to know how to obey today, that’s why we have the Bible.</vt:lpstr>
      <vt:lpstr>Jesus has done all He can, it’s up to you.</vt:lpstr>
      <vt:lpstr>Jesus has done all He can, it’s up to you.</vt:lpstr>
      <vt:lpstr>Jesus has done all He can, it’s up to you.</vt:lpstr>
      <vt:lpstr>Jesus has done all He can, it’s up to you.</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for you!</dc:title>
  <dc:creator>Admin</dc:creator>
  <cp:lastModifiedBy>Russ</cp:lastModifiedBy>
  <cp:revision>19</cp:revision>
  <dcterms:created xsi:type="dcterms:W3CDTF">2015-08-27T16:19:24Z</dcterms:created>
  <dcterms:modified xsi:type="dcterms:W3CDTF">2015-08-30T03:00:25Z</dcterms:modified>
</cp:coreProperties>
</file>