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72" r:id="rId7"/>
    <p:sldId id="262" r:id="rId8"/>
    <p:sldId id="263" r:id="rId9"/>
    <p:sldId id="273" r:id="rId10"/>
    <p:sldId id="264" r:id="rId11"/>
    <p:sldId id="274" r:id="rId12"/>
    <p:sldId id="265" r:id="rId13"/>
    <p:sldId id="266" r:id="rId14"/>
    <p:sldId id="267" r:id="rId15"/>
    <p:sldId id="268" r:id="rId16"/>
    <p:sldId id="269" r:id="rId17"/>
    <p:sldId id="270" r:id="rId18"/>
    <p:sldId id="27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15" d="100"/>
          <a:sy n="115" d="100"/>
        </p:scale>
        <p:origin x="84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012328">
            <a:off x="5163674" y="3375177"/>
            <a:ext cx="2204525" cy="390525"/>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012328">
            <a:off x="5163674" y="3375177"/>
            <a:ext cx="2204525" cy="390525"/>
          </a:xfrm>
        </p:spPr>
        <p:txBody>
          <a:bodyPr anchor="ct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0748917">
            <a:off x="3754190" y="1480404"/>
            <a:ext cx="3956921" cy="1916960"/>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48529" y="149412"/>
            <a:ext cx="5274236" cy="480358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548529" y="149412"/>
            <a:ext cx="5274236" cy="480358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548529" y="149412"/>
            <a:ext cx="5274236" cy="480358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rot="20320421">
            <a:off x="1732640" y="3220469"/>
            <a:ext cx="1410403" cy="1239220"/>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F1C16"/>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F1C1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F1C1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F1C1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F1C1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F1C1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0748917">
            <a:off x="3605334" y="1577813"/>
            <a:ext cx="3956921" cy="1916960"/>
          </a:xfrm>
        </p:spPr>
        <p:txBody>
          <a:bodyPr>
            <a:normAutofit fontScale="90000"/>
          </a:bodyPr>
          <a:lstStyle/>
          <a:p>
            <a:r>
              <a:rPr lang="en-US" dirty="0" smtClean="0"/>
              <a:t>In the Direction of Faithfulness</a:t>
            </a:r>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i</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s on the path of trust in God.</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4 So Abram departed as the Lord had spoken to him, and Lot went with him. And Abram was seventy-five years old when he departed from Haran</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Genesis 12:4</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06594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i</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s on the path of trust in God.</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And those who know Your name will put their trust in You; For You, Lord, have not forsaken those who seek You</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b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Psalm 9:10</a:t>
            </a:r>
            <a:endPar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2344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The decision affected the entire family</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5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Then Abram took Sarai his wife and Lot his brother’s son, and all their possessions that they had gathered, and the people whom they had acquired in Haran, and they departed to go to the land of Canaan. So they came to the land of Canaan</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 – Genesis 12:5</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a:solidFill>
                  <a:schemeClr val="tx1"/>
                </a:solidFill>
                <a:latin typeface="Baskerville Old Face" panose="02020602080505020303" pitchFamily="18" charset="0"/>
              </a:rPr>
              <a:t>Abram is an example of true faith.</a:t>
            </a:r>
          </a:p>
        </p:txBody>
      </p:sp>
    </p:spTree>
    <p:extLst>
      <p:ext uri="{BB962C8B-B14F-4D97-AF65-F5344CB8AC3E}">
        <p14:creationId xmlns:p14="http://schemas.microsoft.com/office/powerpoint/2010/main" val="664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Destination unknown, endless </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possibilities</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Now the Lord had said to Abram</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Get out of your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country, From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your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family And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from your father’s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house, To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a land that I will show you</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Genesis 12:1</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a:solidFill>
                  <a:schemeClr val="tx1"/>
                </a:solidFill>
                <a:latin typeface="Baskerville Old Face" panose="02020602080505020303" pitchFamily="18" charset="0"/>
              </a:rPr>
              <a:t>Abram is an example of true faith.</a:t>
            </a:r>
          </a:p>
        </p:txBody>
      </p:sp>
    </p:spTree>
    <p:extLst>
      <p:ext uri="{BB962C8B-B14F-4D97-AF65-F5344CB8AC3E}">
        <p14:creationId xmlns:p14="http://schemas.microsoft.com/office/powerpoint/2010/main" val="9455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The direction of faithfulness leads to the Heavenly home </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Let not your heart be troubled; you believe in God, believe also in Me. 2 In My Father’s house are many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mansions</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if it were not so, I would have told you. I go to prepare a place for you</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John 14:1-2</a:t>
            </a:r>
          </a:p>
        </p:txBody>
      </p:sp>
      <p:sp>
        <p:nvSpPr>
          <p:cNvPr id="4" name="Text Placeholder 3"/>
          <p:cNvSpPr>
            <a:spLocks noGrp="1"/>
          </p:cNvSpPr>
          <p:nvPr>
            <p:ph type="body" sz="quarter" idx="14"/>
          </p:nvPr>
        </p:nvSpPr>
        <p:spPr>
          <a:xfrm>
            <a:off x="106635" y="25618"/>
            <a:ext cx="8932589" cy="654866"/>
          </a:xfrm>
        </p:spPr>
        <p:txBody>
          <a:bodyPr>
            <a:normAutofit fontScale="92500"/>
          </a:bodyPr>
          <a:lstStyle/>
          <a:p>
            <a:r>
              <a:rPr lang="en-US" sz="3600" u="sng" dirty="0">
                <a:solidFill>
                  <a:schemeClr val="tx1"/>
                </a:solidFill>
                <a:latin typeface="Baskerville Old Face" panose="02020602080505020303" pitchFamily="18" charset="0"/>
              </a:rPr>
              <a:t>Are you following </a:t>
            </a:r>
            <a:r>
              <a:rPr lang="en-US" sz="3600" u="sng" dirty="0" smtClean="0">
                <a:solidFill>
                  <a:schemeClr val="tx1"/>
                </a:solidFill>
                <a:latin typeface="Baskerville Old Face" panose="02020602080505020303" pitchFamily="18" charset="0"/>
              </a:rPr>
              <a:t>in the </a:t>
            </a:r>
            <a:r>
              <a:rPr lang="en-US" sz="3600" u="sng" dirty="0">
                <a:solidFill>
                  <a:schemeClr val="tx1"/>
                </a:solidFill>
                <a:latin typeface="Baskerville Old Face" panose="02020602080505020303" pitchFamily="18" charset="0"/>
              </a:rPr>
              <a:t>direction of faithfulness?</a:t>
            </a:r>
          </a:p>
        </p:txBody>
      </p:sp>
    </p:spTree>
    <p:extLst>
      <p:ext uri="{BB962C8B-B14F-4D97-AF65-F5344CB8AC3E}">
        <p14:creationId xmlns:p14="http://schemas.microsoft.com/office/powerpoint/2010/main" val="29100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How </a:t>
            </a:r>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do you know which direction you are going</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“If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you love Me,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keep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My commandments</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John 14:15</a:t>
            </a:r>
            <a:endPar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fontScale="92500"/>
          </a:bodyPr>
          <a:lstStyle/>
          <a:p>
            <a:r>
              <a:rPr lang="en-US" sz="3600" u="sng" dirty="0">
                <a:solidFill>
                  <a:schemeClr val="tx1"/>
                </a:solidFill>
                <a:latin typeface="Baskerville Old Face" panose="02020602080505020303" pitchFamily="18" charset="0"/>
              </a:rPr>
              <a:t>Are you following </a:t>
            </a:r>
            <a:r>
              <a:rPr lang="en-US" sz="3600" u="sng" dirty="0" smtClean="0">
                <a:solidFill>
                  <a:schemeClr val="tx1"/>
                </a:solidFill>
                <a:latin typeface="Baskerville Old Face" panose="02020602080505020303" pitchFamily="18" charset="0"/>
              </a:rPr>
              <a:t>in the </a:t>
            </a:r>
            <a:r>
              <a:rPr lang="en-US" sz="3600" u="sng" dirty="0">
                <a:solidFill>
                  <a:schemeClr val="tx1"/>
                </a:solidFill>
                <a:latin typeface="Baskerville Old Face" panose="02020602080505020303" pitchFamily="18" charset="0"/>
              </a:rPr>
              <a:t>direction of faithfulness?</a:t>
            </a:r>
          </a:p>
        </p:txBody>
      </p:sp>
    </p:spTree>
    <p:extLst>
      <p:ext uri="{BB962C8B-B14F-4D97-AF65-F5344CB8AC3E}">
        <p14:creationId xmlns:p14="http://schemas.microsoft.com/office/powerpoint/2010/main" val="41995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How </a:t>
            </a:r>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do you know which direction you are going</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He who says he abides in Him ought himself also to walk just as He walked</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1 John 2:6</a:t>
            </a:r>
            <a:endPar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fontScale="92500"/>
          </a:bodyPr>
          <a:lstStyle/>
          <a:p>
            <a:r>
              <a:rPr lang="en-US" sz="3600" u="sng" dirty="0">
                <a:solidFill>
                  <a:schemeClr val="tx1"/>
                </a:solidFill>
                <a:latin typeface="Baskerville Old Face" panose="02020602080505020303" pitchFamily="18" charset="0"/>
              </a:rPr>
              <a:t>Are you </a:t>
            </a:r>
            <a:r>
              <a:rPr lang="en-US" sz="3600" u="sng">
                <a:solidFill>
                  <a:schemeClr val="tx1"/>
                </a:solidFill>
                <a:latin typeface="Baskerville Old Face" panose="02020602080505020303" pitchFamily="18" charset="0"/>
              </a:rPr>
              <a:t>following </a:t>
            </a:r>
            <a:r>
              <a:rPr lang="en-US" sz="3600" u="sng" smtClean="0">
                <a:solidFill>
                  <a:schemeClr val="tx1"/>
                </a:solidFill>
                <a:latin typeface="Baskerville Old Face" panose="02020602080505020303" pitchFamily="18" charset="0"/>
              </a:rPr>
              <a:t>in the </a:t>
            </a:r>
            <a:r>
              <a:rPr lang="en-US" sz="3600" u="sng" dirty="0">
                <a:solidFill>
                  <a:schemeClr val="tx1"/>
                </a:solidFill>
                <a:latin typeface="Baskerville Old Face" panose="02020602080505020303" pitchFamily="18" charset="0"/>
              </a:rPr>
              <a:t>direction of faithfulness?</a:t>
            </a:r>
          </a:p>
        </p:txBody>
      </p:sp>
    </p:spTree>
    <p:extLst>
      <p:ext uri="{BB962C8B-B14F-4D97-AF65-F5344CB8AC3E}">
        <p14:creationId xmlns:p14="http://schemas.microsoft.com/office/powerpoint/2010/main" val="253289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marL="742950" indent="-742950" algn="l">
              <a:buFont typeface="+mj-lt"/>
              <a:buAutoNum type="arabicPeriod"/>
            </a:pP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If there is a direction in life that leads a man to faithfulness; then their likewise must be a direction in life that leads to unfaithfulness. </a:t>
            </a:r>
            <a:endPar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endParaRPr>
          </a:p>
          <a:p>
            <a:pPr algn="l"/>
            <a:endPar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Conclusion</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6501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Happy is the man who finds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wisdom, And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the man who gains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understanding; 14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For her proceeds are better than the profits of silver,</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And her gain than fine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gold. 15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She is more precious than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rubies, And </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all the things you may desire cannot compare with her</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Proverbs 3:13-15</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Conclusion</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00602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Now the Lord had said to Abram:" Get out of your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country,From</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your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familyAnd</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from your father's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house,To</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a land that I will show you.2 I will make you a great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nation;I</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will bless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youAnd</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make your name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great;And</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you shall be a blessing</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endPar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Genesis 12:1-4</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8772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3 I will bless those who bless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you,And</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I will curse him who curses </a:t>
            </a:r>
            <a:r>
              <a:rPr lang="en-US" sz="3600" dirty="0" err="1">
                <a:solidFill>
                  <a:schemeClr val="tx1"/>
                </a:solidFill>
                <a:effectLst>
                  <a:outerShdw blurRad="38100" dist="38100" dir="2700000" algn="tl">
                    <a:srgbClr val="000000">
                      <a:alpha val="43137"/>
                    </a:srgbClr>
                  </a:outerShdw>
                </a:effectLst>
                <a:latin typeface="Baskerville Old Face" panose="02020602080505020303" pitchFamily="18" charset="0"/>
              </a:rPr>
              <a:t>you;And</a:t>
            </a:r>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 in you all the families of the earth shall be blessed."4 So Abram departed as the Lord had spoken to him, and Lot went with him. And Abram was seventy- five years old when he departed from Haran.</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Genesis 12:1-4</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57110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b</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egins with obedience.</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So then faith comes by hearing, and hearing by the word of God</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Romans 10:17</a:t>
            </a:r>
            <a:endPar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4861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b</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egins with obedience.</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And having been perfected, He became the author of eternal salvation to all who obey Him</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Hebrews 5:9</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554710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b</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egins with obedience</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Therefore lay aside all filthiness and overflow of wickedness, and receive with meekness the implanted word, which is able to save your </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souls. </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James 1:21</a:t>
            </a:r>
            <a:endPar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79599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lnSpcReduction="10000"/>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i</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s maintained in obedience.</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20 But he who received the seed on stony places, this is he who hears the word and immediately receives it with joy; 21 yet he has no root in himself, but endures only for a while. For when tribulation or persecution arises because of the word, immediately he stumbles</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Matthew 13:20-21</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52973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i</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s maintained in obedience.</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Do not fear any of those things which you are about to suffer. Indeed, the devil is about to throw some of you into prison, that you may be tested, and you will have tribulation ten days. Be faithful until death, and I will give you the crown of life</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 – Revelation 2:10</a:t>
            </a: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298679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6636" y="584791"/>
            <a:ext cx="8932588" cy="4476308"/>
          </a:xfrm>
        </p:spPr>
        <p:txBody>
          <a:bodyPr anchor="t">
            <a:normAutofit/>
          </a:bodyPr>
          <a:lstStyle/>
          <a:p>
            <a:pPr algn="l"/>
            <a:r>
              <a:rPr lang="en-US" sz="3600" u="sng" dirty="0">
                <a:solidFill>
                  <a:schemeClr val="tx1"/>
                </a:solidFill>
                <a:effectLst>
                  <a:outerShdw blurRad="38100" dist="38100" dir="2700000" algn="tl">
                    <a:srgbClr val="000000">
                      <a:alpha val="43137"/>
                    </a:srgbClr>
                  </a:outerShdw>
                </a:effectLst>
                <a:latin typeface="Baskerville Old Face" panose="02020602080505020303" pitchFamily="18" charset="0"/>
              </a:rPr>
              <a:t>i</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s maintained in obedience</a:t>
            </a:r>
            <a:r>
              <a:rPr lang="en-US" sz="3600" u="sng"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a:solidFill>
                  <a:schemeClr val="tx1"/>
                </a:solidFill>
                <a:effectLst>
                  <a:outerShdw blurRad="38100" dist="38100" dir="2700000" algn="tl">
                    <a:srgbClr val="000000">
                      <a:alpha val="43137"/>
                    </a:srgbClr>
                  </a:outerShdw>
                </a:effectLst>
                <a:latin typeface="Baskerville Old Face" panose="02020602080505020303" pitchFamily="18" charset="0"/>
              </a:rPr>
              <a:t>But he who looks into the perfect law of liberty and continues in it, and is not a forgetful hearer but a doer of the work, this one will be blessed in what he does</a:t>
            </a:r>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a:t>
            </a:r>
          </a:p>
          <a:p>
            <a:pPr algn="l"/>
            <a:r>
              <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James 1:25</a:t>
            </a:r>
            <a:endParaRPr lang="en-US" sz="3600" dirty="0" smtClean="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 Placeholder 3"/>
          <p:cNvSpPr>
            <a:spLocks noGrp="1"/>
          </p:cNvSpPr>
          <p:nvPr>
            <p:ph type="body" sz="quarter" idx="14"/>
          </p:nvPr>
        </p:nvSpPr>
        <p:spPr>
          <a:xfrm>
            <a:off x="106635" y="25618"/>
            <a:ext cx="8932589" cy="654866"/>
          </a:xfrm>
        </p:spPr>
        <p:txBody>
          <a:bodyPr>
            <a:normAutofit/>
          </a:bodyPr>
          <a:lstStyle/>
          <a:p>
            <a:r>
              <a:rPr lang="en-US" sz="3600" u="sng" dirty="0" smtClean="0">
                <a:solidFill>
                  <a:schemeClr val="tx1"/>
                </a:solidFill>
                <a:latin typeface="Baskerville Old Face" panose="02020602080505020303" pitchFamily="18" charset="0"/>
              </a:rPr>
              <a:t>The direction of faithfulness…</a:t>
            </a:r>
            <a:endParaRPr lang="en-US" sz="36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524449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125</TotalTime>
  <Words>821</Words>
  <Application>Microsoft Office PowerPoint</Application>
  <PresentationFormat>On-screen Show (16:9)</PresentationFormat>
  <Paragraphs>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Adelle-Regular</vt:lpstr>
      <vt:lpstr>Apple Chancery</vt:lpstr>
      <vt:lpstr>Arial</vt:lpstr>
      <vt:lpstr>Baskerville Old Face</vt:lpstr>
      <vt:lpstr>Georgia</vt:lpstr>
      <vt:lpstr>Default</vt:lpstr>
      <vt:lpstr>In the Direction of Faithfulness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39</cp:revision>
  <dcterms:created xsi:type="dcterms:W3CDTF">2014-03-26T14:03:34Z</dcterms:created>
  <dcterms:modified xsi:type="dcterms:W3CDTF">2016-02-21T02:58:45Z</dcterms:modified>
</cp:coreProperties>
</file>