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3"/>
  </p:normalViewPr>
  <p:slideViewPr>
    <p:cSldViewPr snapToGrid="0" snapToObjects="1">
      <p:cViewPr varScale="1">
        <p:scale>
          <a:sx n="136" d="100"/>
          <a:sy n="136" d="100"/>
        </p:scale>
        <p:origin x="21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 Earl" userId="abafe90bb7aae330" providerId="LiveId" clId="{ED31473D-44B6-0140-90D6-6D5CBF3CBA21}"/>
    <pc:docChg chg="undo custSel addSld modSld sldOrd modMainMaster">
      <pc:chgData name="Russ Earl" userId="abafe90bb7aae330" providerId="LiveId" clId="{ED31473D-44B6-0140-90D6-6D5CBF3CBA21}" dt="2018-04-13T23:36:22.763" v="2001" actId="27696"/>
      <pc:docMkLst>
        <pc:docMk/>
      </pc:docMkLst>
      <pc:sldChg chg="modTransition">
        <pc:chgData name="Russ Earl" userId="abafe90bb7aae330" providerId="LiveId" clId="{ED31473D-44B6-0140-90D6-6D5CBF3CBA21}" dt="2018-04-13T22:14:02.320" v="1997" actId="12563"/>
        <pc:sldMkLst>
          <pc:docMk/>
          <pc:sldMk cId="2503760715" sldId="256"/>
        </pc:sldMkLst>
      </pc:sldChg>
      <pc:sldChg chg="modTransition">
        <pc:chgData name="Russ Earl" userId="abafe90bb7aae330" providerId="LiveId" clId="{ED31473D-44B6-0140-90D6-6D5CBF3CBA21}" dt="2018-04-13T22:14:02.320" v="1997" actId="12563"/>
        <pc:sldMkLst>
          <pc:docMk/>
          <pc:sldMk cId="873243137" sldId="257"/>
        </pc:sldMkLst>
      </pc:sldChg>
      <pc:sldChg chg="modTransition">
        <pc:chgData name="Russ Earl" userId="abafe90bb7aae330" providerId="LiveId" clId="{ED31473D-44B6-0140-90D6-6D5CBF3CBA21}" dt="2018-04-13T22:14:02.320" v="1997" actId="12563"/>
        <pc:sldMkLst>
          <pc:docMk/>
          <pc:sldMk cId="2197546110" sldId="258"/>
        </pc:sldMkLst>
      </pc:sldChg>
      <pc:sldChg chg="addSp delSp modSp mod modTransition modClrScheme chgLayout">
        <pc:chgData name="Russ Earl" userId="abafe90bb7aae330" providerId="LiveId" clId="{ED31473D-44B6-0140-90D6-6D5CBF3CBA21}" dt="2018-04-13T22:14:02.320" v="1997" actId="12563"/>
        <pc:sldMkLst>
          <pc:docMk/>
          <pc:sldMk cId="1586816443" sldId="259"/>
        </pc:sldMkLst>
        <pc:spChg chg="mod ord">
          <ac:chgData name="Russ Earl" userId="abafe90bb7aae330" providerId="LiveId" clId="{ED31473D-44B6-0140-90D6-6D5CBF3CBA21}" dt="2018-04-13T21:51:42.851" v="43" actId="255"/>
          <ac:spMkLst>
            <pc:docMk/>
            <pc:sldMk cId="1586816443" sldId="259"/>
            <ac:spMk id="2" creationId="{4C86E6C2-9503-054F-8212-4D399D3F5D92}"/>
          </ac:spMkLst>
        </pc:spChg>
        <pc:spChg chg="del mod ord">
          <ac:chgData name="Russ Earl" userId="abafe90bb7aae330" providerId="LiveId" clId="{ED31473D-44B6-0140-90D6-6D5CBF3CBA21}" dt="2018-04-13T21:51:16.874" v="30" actId="478"/>
          <ac:spMkLst>
            <pc:docMk/>
            <pc:sldMk cId="1586816443" sldId="259"/>
            <ac:spMk id="3" creationId="{E66C0431-916A-4643-866B-2C703699E8A1}"/>
          </ac:spMkLst>
        </pc:spChg>
        <pc:spChg chg="add mod">
          <ac:chgData name="Russ Earl" userId="abafe90bb7aae330" providerId="LiveId" clId="{ED31473D-44B6-0140-90D6-6D5CBF3CBA21}" dt="2018-04-13T21:51:16.874" v="30" actId="478"/>
          <ac:spMkLst>
            <pc:docMk/>
            <pc:sldMk cId="1586816443" sldId="259"/>
            <ac:spMk id="5" creationId="{18E37B3C-5ACA-4741-805B-93D86EE2694E}"/>
          </ac:spMkLst>
        </pc:spChg>
      </pc:sldChg>
      <pc:sldChg chg="modSp add modTransition addAnim delAnim">
        <pc:chgData name="Russ Earl" userId="abafe90bb7aae330" providerId="LiveId" clId="{ED31473D-44B6-0140-90D6-6D5CBF3CBA21}" dt="2018-04-13T23:36:22.763" v="2001" actId="27696"/>
        <pc:sldMkLst>
          <pc:docMk/>
          <pc:sldMk cId="3018769925" sldId="260"/>
        </pc:sldMkLst>
        <pc:spChg chg="mod">
          <ac:chgData name="Russ Earl" userId="abafe90bb7aae330" providerId="LiveId" clId="{ED31473D-44B6-0140-90D6-6D5CBF3CBA21}" dt="2018-04-13T21:52:20.941" v="91" actId="255"/>
          <ac:spMkLst>
            <pc:docMk/>
            <pc:sldMk cId="3018769925" sldId="260"/>
            <ac:spMk id="2" creationId="{4C86E6C2-9503-054F-8212-4D399D3F5D92}"/>
          </ac:spMkLst>
        </pc:spChg>
        <pc:spChg chg="mod">
          <ac:chgData name="Russ Earl" userId="abafe90bb7aae330" providerId="LiveId" clId="{ED31473D-44B6-0140-90D6-6D5CBF3CBA21}" dt="2018-04-13T21:53:18.260" v="126" actId="20577"/>
          <ac:spMkLst>
            <pc:docMk/>
            <pc:sldMk cId="3018769925" sldId="260"/>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1664101086" sldId="261"/>
        </pc:sldMkLst>
        <pc:spChg chg="mod">
          <ac:chgData name="Russ Earl" userId="abafe90bb7aae330" providerId="LiveId" clId="{ED31473D-44B6-0140-90D6-6D5CBF3CBA21}" dt="2018-04-13T21:54:10.190" v="283" actId="20577"/>
          <ac:spMkLst>
            <pc:docMk/>
            <pc:sldMk cId="1664101086" sldId="261"/>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90478318" sldId="262"/>
        </pc:sldMkLst>
        <pc:spChg chg="mod">
          <ac:chgData name="Russ Earl" userId="abafe90bb7aae330" providerId="LiveId" clId="{ED31473D-44B6-0140-90D6-6D5CBF3CBA21}" dt="2018-04-13T21:55:33.118" v="569" actId="20577"/>
          <ac:spMkLst>
            <pc:docMk/>
            <pc:sldMk cId="390478318" sldId="262"/>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988660701" sldId="263"/>
        </pc:sldMkLst>
        <pc:spChg chg="mod">
          <ac:chgData name="Russ Earl" userId="abafe90bb7aae330" providerId="LiveId" clId="{ED31473D-44B6-0140-90D6-6D5CBF3CBA21}" dt="2018-04-13T21:56:25.079" v="607" actId="20577"/>
          <ac:spMkLst>
            <pc:docMk/>
            <pc:sldMk cId="988660701" sldId="263"/>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325292404" sldId="264"/>
        </pc:sldMkLst>
        <pc:spChg chg="mod">
          <ac:chgData name="Russ Earl" userId="abafe90bb7aae330" providerId="LiveId" clId="{ED31473D-44B6-0140-90D6-6D5CBF3CBA21}" dt="2018-04-13T21:57:12.874" v="713" actId="20577"/>
          <ac:spMkLst>
            <pc:docMk/>
            <pc:sldMk cId="3325292404" sldId="264"/>
            <ac:spMk id="2" creationId="{4C86E6C2-9503-054F-8212-4D399D3F5D92}"/>
          </ac:spMkLst>
        </pc:spChg>
        <pc:spChg chg="mod">
          <ac:chgData name="Russ Earl" userId="abafe90bb7aae330" providerId="LiveId" clId="{ED31473D-44B6-0140-90D6-6D5CBF3CBA21}" dt="2018-04-13T21:59:05.601" v="788" actId="20577"/>
          <ac:spMkLst>
            <pc:docMk/>
            <pc:sldMk cId="3325292404" sldId="264"/>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4238663581" sldId="265"/>
        </pc:sldMkLst>
        <pc:spChg chg="mod">
          <ac:chgData name="Russ Earl" userId="abafe90bb7aae330" providerId="LiveId" clId="{ED31473D-44B6-0140-90D6-6D5CBF3CBA21}" dt="2018-04-13T21:59:52.967" v="823" actId="20577"/>
          <ac:spMkLst>
            <pc:docMk/>
            <pc:sldMk cId="4238663581" sldId="265"/>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1499167668" sldId="266"/>
        </pc:sldMkLst>
        <pc:spChg chg="mod">
          <ac:chgData name="Russ Earl" userId="abafe90bb7aae330" providerId="LiveId" clId="{ED31473D-44B6-0140-90D6-6D5CBF3CBA21}" dt="2018-04-13T22:00:39.484" v="887" actId="20577"/>
          <ac:spMkLst>
            <pc:docMk/>
            <pc:sldMk cId="1499167668" sldId="266"/>
            <ac:spMk id="2" creationId="{4C86E6C2-9503-054F-8212-4D399D3F5D92}"/>
          </ac:spMkLst>
        </pc:spChg>
        <pc:spChg chg="mod">
          <ac:chgData name="Russ Earl" userId="abafe90bb7aae330" providerId="LiveId" clId="{ED31473D-44B6-0140-90D6-6D5CBF3CBA21}" dt="2018-04-13T22:01:19.134" v="914" actId="20577"/>
          <ac:spMkLst>
            <pc:docMk/>
            <pc:sldMk cId="1499167668" sldId="266"/>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617347183" sldId="267"/>
        </pc:sldMkLst>
        <pc:spChg chg="mod">
          <ac:chgData name="Russ Earl" userId="abafe90bb7aae330" providerId="LiveId" clId="{ED31473D-44B6-0140-90D6-6D5CBF3CBA21}" dt="2018-04-13T22:02:12.660" v="953" actId="20577"/>
          <ac:spMkLst>
            <pc:docMk/>
            <pc:sldMk cId="3617347183" sldId="267"/>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28144062" sldId="268"/>
        </pc:sldMkLst>
        <pc:spChg chg="mod">
          <ac:chgData name="Russ Earl" userId="abafe90bb7aae330" providerId="LiveId" clId="{ED31473D-44B6-0140-90D6-6D5CBF3CBA21}" dt="2018-04-13T22:03:07.810" v="990" actId="20577"/>
          <ac:spMkLst>
            <pc:docMk/>
            <pc:sldMk cId="328144062" sldId="268"/>
            <ac:spMk id="3" creationId="{E66C0431-916A-4643-866B-2C703699E8A1}"/>
          </ac:spMkLst>
        </pc:spChg>
      </pc:sldChg>
      <pc:sldChg chg="modSp add ord modTransition">
        <pc:chgData name="Russ Earl" userId="abafe90bb7aae330" providerId="LiveId" clId="{ED31473D-44B6-0140-90D6-6D5CBF3CBA21}" dt="2018-04-13T22:14:02.320" v="1997" actId="12563"/>
        <pc:sldMkLst>
          <pc:docMk/>
          <pc:sldMk cId="1727340198" sldId="269"/>
        </pc:sldMkLst>
        <pc:spChg chg="mod">
          <ac:chgData name="Russ Earl" userId="abafe90bb7aae330" providerId="LiveId" clId="{ED31473D-44B6-0140-90D6-6D5CBF3CBA21}" dt="2018-04-13T22:03:41.334" v="1030" actId="20577"/>
          <ac:spMkLst>
            <pc:docMk/>
            <pc:sldMk cId="1727340198" sldId="269"/>
            <ac:spMk id="2" creationId="{4C86E6C2-9503-054F-8212-4D399D3F5D92}"/>
          </ac:spMkLst>
        </pc:spChg>
      </pc:sldChg>
      <pc:sldChg chg="modSp add ord modTransition">
        <pc:chgData name="Russ Earl" userId="abafe90bb7aae330" providerId="LiveId" clId="{ED31473D-44B6-0140-90D6-6D5CBF3CBA21}" dt="2018-04-13T22:14:02.320" v="1997" actId="12563"/>
        <pc:sldMkLst>
          <pc:docMk/>
          <pc:sldMk cId="3231331" sldId="270"/>
        </pc:sldMkLst>
        <pc:spChg chg="mod">
          <ac:chgData name="Russ Earl" userId="abafe90bb7aae330" providerId="LiveId" clId="{ED31473D-44B6-0140-90D6-6D5CBF3CBA21}" dt="2018-04-13T22:04:03.583" v="1052" actId="14100"/>
          <ac:spMkLst>
            <pc:docMk/>
            <pc:sldMk cId="3231331" sldId="270"/>
            <ac:spMk id="2" creationId="{4C86E6C2-9503-054F-8212-4D399D3F5D92}"/>
          </ac:spMkLst>
        </pc:spChg>
        <pc:spChg chg="mod">
          <ac:chgData name="Russ Earl" userId="abafe90bb7aae330" providerId="LiveId" clId="{ED31473D-44B6-0140-90D6-6D5CBF3CBA21}" dt="2018-04-13T22:05:17.145" v="1110" actId="20577"/>
          <ac:spMkLst>
            <pc:docMk/>
            <pc:sldMk cId="3231331" sldId="270"/>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662120433" sldId="271"/>
        </pc:sldMkLst>
        <pc:spChg chg="mod">
          <ac:chgData name="Russ Earl" userId="abafe90bb7aae330" providerId="LiveId" clId="{ED31473D-44B6-0140-90D6-6D5CBF3CBA21}" dt="2018-04-13T22:06:16.926" v="1150" actId="20577"/>
          <ac:spMkLst>
            <pc:docMk/>
            <pc:sldMk cId="662120433" sldId="271"/>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011923564" sldId="272"/>
        </pc:sldMkLst>
        <pc:spChg chg="mod">
          <ac:chgData name="Russ Earl" userId="abafe90bb7aae330" providerId="LiveId" clId="{ED31473D-44B6-0140-90D6-6D5CBF3CBA21}" dt="2018-04-13T22:06:46.753" v="1175" actId="20577"/>
          <ac:spMkLst>
            <pc:docMk/>
            <pc:sldMk cId="3011923564" sldId="272"/>
            <ac:spMk id="2" creationId="{4C86E6C2-9503-054F-8212-4D399D3F5D92}"/>
          </ac:spMkLst>
        </pc:spChg>
        <pc:spChg chg="mod">
          <ac:chgData name="Russ Earl" userId="abafe90bb7aae330" providerId="LiveId" clId="{ED31473D-44B6-0140-90D6-6D5CBF3CBA21}" dt="2018-04-13T22:08:41.915" v="1492" actId="20577"/>
          <ac:spMkLst>
            <pc:docMk/>
            <pc:sldMk cId="3011923564" sldId="272"/>
            <ac:spMk id="3" creationId="{E66C0431-916A-4643-866B-2C703699E8A1}"/>
          </ac:spMkLst>
        </pc:spChg>
      </pc:sldChg>
      <pc:sldChg chg="modSp add ord modTransition">
        <pc:chgData name="Russ Earl" userId="abafe90bb7aae330" providerId="LiveId" clId="{ED31473D-44B6-0140-90D6-6D5CBF3CBA21}" dt="2018-04-13T22:14:02.320" v="1997" actId="12563"/>
        <pc:sldMkLst>
          <pc:docMk/>
          <pc:sldMk cId="1951631519" sldId="273"/>
        </pc:sldMkLst>
        <pc:spChg chg="mod">
          <ac:chgData name="Russ Earl" userId="abafe90bb7aae330" providerId="LiveId" clId="{ED31473D-44B6-0140-90D6-6D5CBF3CBA21}" dt="2018-04-13T22:08:59.978" v="1514" actId="20577"/>
          <ac:spMkLst>
            <pc:docMk/>
            <pc:sldMk cId="1951631519" sldId="273"/>
            <ac:spMk id="2" creationId="{4C86E6C2-9503-054F-8212-4D399D3F5D92}"/>
          </ac:spMkLst>
        </pc:spChg>
      </pc:sldChg>
      <pc:sldChg chg="modSp add ord modTransition">
        <pc:chgData name="Russ Earl" userId="abafe90bb7aae330" providerId="LiveId" clId="{ED31473D-44B6-0140-90D6-6D5CBF3CBA21}" dt="2018-04-13T22:14:02.320" v="1997" actId="12563"/>
        <pc:sldMkLst>
          <pc:docMk/>
          <pc:sldMk cId="2477633436" sldId="274"/>
        </pc:sldMkLst>
        <pc:spChg chg="mod">
          <ac:chgData name="Russ Earl" userId="abafe90bb7aae330" providerId="LiveId" clId="{ED31473D-44B6-0140-90D6-6D5CBF3CBA21}" dt="2018-04-13T22:09:17.402" v="1532" actId="20577"/>
          <ac:spMkLst>
            <pc:docMk/>
            <pc:sldMk cId="2477633436" sldId="274"/>
            <ac:spMk id="2" creationId="{4C86E6C2-9503-054F-8212-4D399D3F5D92}"/>
          </ac:spMkLst>
        </pc:spChg>
        <pc:spChg chg="mod">
          <ac:chgData name="Russ Earl" userId="abafe90bb7aae330" providerId="LiveId" clId="{ED31473D-44B6-0140-90D6-6D5CBF3CBA21}" dt="2018-04-13T22:10:18.660" v="1734" actId="20577"/>
          <ac:spMkLst>
            <pc:docMk/>
            <pc:sldMk cId="2477633436" sldId="274"/>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3027447450" sldId="275"/>
        </pc:sldMkLst>
        <pc:spChg chg="mod">
          <ac:chgData name="Russ Earl" userId="abafe90bb7aae330" providerId="LiveId" clId="{ED31473D-44B6-0140-90D6-6D5CBF3CBA21}" dt="2018-04-13T22:11:26.946" v="1792" actId="20577"/>
          <ac:spMkLst>
            <pc:docMk/>
            <pc:sldMk cId="3027447450" sldId="275"/>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2074649870" sldId="276"/>
        </pc:sldMkLst>
        <pc:spChg chg="mod">
          <ac:chgData name="Russ Earl" userId="abafe90bb7aae330" providerId="LiveId" clId="{ED31473D-44B6-0140-90D6-6D5CBF3CBA21}" dt="2018-04-13T22:12:11.841" v="1858" actId="20577"/>
          <ac:spMkLst>
            <pc:docMk/>
            <pc:sldMk cId="2074649870" sldId="276"/>
            <ac:spMk id="2" creationId="{4C86E6C2-9503-054F-8212-4D399D3F5D92}"/>
          </ac:spMkLst>
        </pc:spChg>
        <pc:spChg chg="mod">
          <ac:chgData name="Russ Earl" userId="abafe90bb7aae330" providerId="LiveId" clId="{ED31473D-44B6-0140-90D6-6D5CBF3CBA21}" dt="2018-04-13T22:12:49.950" v="1887" actId="20577"/>
          <ac:spMkLst>
            <pc:docMk/>
            <pc:sldMk cId="2074649870" sldId="276"/>
            <ac:spMk id="3" creationId="{E66C0431-916A-4643-866B-2C703699E8A1}"/>
          </ac:spMkLst>
        </pc:spChg>
      </pc:sldChg>
      <pc:sldChg chg="modSp add modTransition">
        <pc:chgData name="Russ Earl" userId="abafe90bb7aae330" providerId="LiveId" clId="{ED31473D-44B6-0140-90D6-6D5CBF3CBA21}" dt="2018-04-13T22:14:02.320" v="1997" actId="12563"/>
        <pc:sldMkLst>
          <pc:docMk/>
          <pc:sldMk cId="287519086" sldId="277"/>
        </pc:sldMkLst>
        <pc:spChg chg="mod">
          <ac:chgData name="Russ Earl" userId="abafe90bb7aae330" providerId="LiveId" clId="{ED31473D-44B6-0140-90D6-6D5CBF3CBA21}" dt="2018-04-13T22:13:15.614" v="1906" actId="14100"/>
          <ac:spMkLst>
            <pc:docMk/>
            <pc:sldMk cId="287519086" sldId="277"/>
            <ac:spMk id="2" creationId="{4C86E6C2-9503-054F-8212-4D399D3F5D92}"/>
          </ac:spMkLst>
        </pc:spChg>
        <pc:spChg chg="mod">
          <ac:chgData name="Russ Earl" userId="abafe90bb7aae330" providerId="LiveId" clId="{ED31473D-44B6-0140-90D6-6D5CBF3CBA21}" dt="2018-04-13T22:13:42.830" v="1995" actId="20577"/>
          <ac:spMkLst>
            <pc:docMk/>
            <pc:sldMk cId="287519086" sldId="277"/>
            <ac:spMk id="3" creationId="{E66C0431-916A-4643-866B-2C703699E8A1}"/>
          </ac:spMkLst>
        </pc:spChg>
      </pc:sldChg>
      <pc:sldMasterChg chg="modTransition modSldLayout">
        <pc:chgData name="Russ Earl" userId="abafe90bb7aae330" providerId="LiveId" clId="{ED31473D-44B6-0140-90D6-6D5CBF3CBA21}" dt="2018-04-13T22:14:02.320" v="1997" actId="12563"/>
        <pc:sldMasterMkLst>
          <pc:docMk/>
          <pc:sldMasterMk cId="1799693322" sldId="2147483668"/>
        </pc:sldMasterMkLst>
        <pc:sldLayoutChg chg="modTransition">
          <pc:chgData name="Russ Earl" userId="abafe90bb7aae330" providerId="LiveId" clId="{ED31473D-44B6-0140-90D6-6D5CBF3CBA21}" dt="2018-04-13T22:14:02.320" v="1997" actId="12563"/>
          <pc:sldLayoutMkLst>
            <pc:docMk/>
            <pc:sldMasterMk cId="1799693322" sldId="2147483668"/>
            <pc:sldLayoutMk cId="3567756918" sldId="2147483669"/>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1586865017" sldId="2147483670"/>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1677164278" sldId="2147483671"/>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1039025565" sldId="2147483672"/>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2767763771" sldId="2147483673"/>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2357085179" sldId="2147483674"/>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3204207068" sldId="2147483675"/>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1887101919" sldId="2147483676"/>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1308431837" sldId="2147483677"/>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3116786776" sldId="2147483678"/>
          </pc:sldLayoutMkLst>
        </pc:sldLayoutChg>
        <pc:sldLayoutChg chg="modTransition">
          <pc:chgData name="Russ Earl" userId="abafe90bb7aae330" providerId="LiveId" clId="{ED31473D-44B6-0140-90D6-6D5CBF3CBA21}" dt="2018-04-13T22:14:02.320" v="1997" actId="12563"/>
          <pc:sldLayoutMkLst>
            <pc:docMk/>
            <pc:sldMasterMk cId="1799693322" sldId="2147483668"/>
            <pc:sldLayoutMk cId="608263949" sldId="214748367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7569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67867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2639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868650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1642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90255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6776377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708517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420706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871019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3183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4/17/18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6933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wipe/>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81B5E65-FEC5-8B4F-85BD-CC38EC372C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32A97A5-1881-3141-909D-165561254678}"/>
              </a:ext>
            </a:extLst>
          </p:cNvPr>
          <p:cNvSpPr>
            <a:spLocks noGrp="1"/>
          </p:cNvSpPr>
          <p:nvPr>
            <p:ph type="subTitle" idx="1"/>
          </p:nvPr>
        </p:nvSpPr>
        <p:spPr>
          <a:xfrm>
            <a:off x="118155" y="-166310"/>
            <a:ext cx="8676222" cy="1905000"/>
          </a:xfrm>
        </p:spPr>
        <p:txBody>
          <a:bodyPr/>
          <a:lstStyle/>
          <a:p>
            <a:r>
              <a:rPr lang="en-US" dirty="0"/>
              <a:t>1</a:t>
            </a:r>
          </a:p>
        </p:txBody>
      </p:sp>
      <p:pic>
        <p:nvPicPr>
          <p:cNvPr id="14" name="Picture 14">
            <a:extLst>
              <a:ext uri="{FF2B5EF4-FFF2-40B4-BE49-F238E27FC236}">
                <a16:creationId xmlns:a16="http://schemas.microsoft.com/office/drawing/2014/main" id="{9DABB57A-32BE-9144-A4AE-94BCFE9D2579}"/>
              </a:ext>
            </a:extLst>
          </p:cNvPr>
          <p:cNvPicPr>
            <a:picLocks noChangeAspect="1"/>
          </p:cNvPicPr>
          <p:nvPr/>
        </p:nvPicPr>
        <p:blipFill>
          <a:blip r:embed="rId2"/>
          <a:stretch>
            <a:fillRect/>
          </a:stretch>
        </p:blipFill>
        <p:spPr>
          <a:xfrm>
            <a:off x="0" y="6410"/>
            <a:ext cx="12192000" cy="6851590"/>
          </a:xfrm>
          <a:prstGeom prst="rect">
            <a:avLst/>
          </a:prstGeom>
        </p:spPr>
      </p:pic>
    </p:spTree>
    <p:extLst>
      <p:ext uri="{BB962C8B-B14F-4D97-AF65-F5344CB8AC3E}">
        <p14:creationId xmlns:p14="http://schemas.microsoft.com/office/powerpoint/2010/main" val="25037607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The Deceitfulness of sin Can </a:t>
            </a:r>
            <a:br>
              <a:rPr lang="en-US" sz="3800" u="sng" dirty="0">
                <a:latin typeface="Baskerville Old Face" panose="02020602080505020303" pitchFamily="18" charset="77"/>
              </a:rPr>
            </a:br>
            <a:r>
              <a:rPr lang="en-US" sz="3800" u="sng" dirty="0">
                <a:latin typeface="Baskerville Old Face" panose="02020602080505020303" pitchFamily="18" charset="77"/>
              </a:rPr>
              <a:t>cause one to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that you put off, concerning your former conduct, the old man which grows corrupt according to the deceitful lusts,</a:t>
            </a:r>
          </a:p>
          <a:p>
            <a:pPr marL="0" indent="0">
              <a:buNone/>
            </a:pPr>
            <a:r>
              <a:rPr lang="en-US" sz="3200" dirty="0">
                <a:latin typeface="Baskerville Old Face" panose="02020602080505020303" pitchFamily="18" charset="77"/>
              </a:rPr>
              <a:t>Ephesians 4:22</a:t>
            </a:r>
          </a:p>
        </p:txBody>
      </p:sp>
    </p:spTree>
    <p:extLst>
      <p:ext uri="{BB962C8B-B14F-4D97-AF65-F5344CB8AC3E}">
        <p14:creationId xmlns:p14="http://schemas.microsoft.com/office/powerpoint/2010/main" val="361734718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The Deceitfulness of sin Can </a:t>
            </a:r>
            <a:br>
              <a:rPr lang="en-US" sz="3800" u="sng" dirty="0">
                <a:latin typeface="Baskerville Old Face" panose="02020602080505020303" pitchFamily="18" charset="77"/>
              </a:rPr>
            </a:br>
            <a:r>
              <a:rPr lang="en-US" sz="3800" u="sng" dirty="0">
                <a:latin typeface="Baskerville Old Face" panose="02020602080505020303" pitchFamily="18" charset="77"/>
              </a:rPr>
              <a:t>cause one to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By faith Moses, when he became of age, refused to be called the son of Pharaoh's daughter, choosing rather to suffer affliction with the people of God than to enjoy the passing pleasures of sin,</a:t>
            </a:r>
          </a:p>
          <a:p>
            <a:pPr marL="0" indent="0">
              <a:buNone/>
            </a:pPr>
            <a:r>
              <a:rPr lang="en-US" sz="3200" dirty="0">
                <a:latin typeface="Baskerville Old Face" panose="02020602080505020303" pitchFamily="18" charset="77"/>
              </a:rPr>
              <a:t>Hebrews 11:24-25</a:t>
            </a:r>
          </a:p>
        </p:txBody>
      </p:sp>
    </p:spTree>
    <p:extLst>
      <p:ext uri="{BB962C8B-B14F-4D97-AF65-F5344CB8AC3E}">
        <p14:creationId xmlns:p14="http://schemas.microsoft.com/office/powerpoint/2010/main" val="32814406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ctrTitle"/>
          </p:nvPr>
        </p:nvSpPr>
        <p:spPr>
          <a:xfrm>
            <a:off x="457200" y="4611310"/>
            <a:ext cx="7772400" cy="2101547"/>
          </a:xfrm>
        </p:spPr>
        <p:txBody>
          <a:bodyPr anchor="ctr">
            <a:normAutofit/>
          </a:bodyPr>
          <a:lstStyle/>
          <a:p>
            <a:pPr algn="ctr"/>
            <a:r>
              <a:rPr lang="en-US" u="sng" dirty="0">
                <a:latin typeface="Baskerville Old Face" panose="02020602080505020303" pitchFamily="18" charset="77"/>
              </a:rPr>
              <a:t>Indications of a heart of unbelief</a:t>
            </a:r>
          </a:p>
        </p:txBody>
      </p:sp>
      <p:sp>
        <p:nvSpPr>
          <p:cNvPr id="5" name="Subtitle 4">
            <a:extLst>
              <a:ext uri="{FF2B5EF4-FFF2-40B4-BE49-F238E27FC236}">
                <a16:creationId xmlns:a16="http://schemas.microsoft.com/office/drawing/2014/main" id="{18E37B3C-5ACA-4741-805B-93D86EE269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3401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604763"/>
          </a:xfrm>
        </p:spPr>
        <p:txBody>
          <a:bodyPr anchor="t">
            <a:normAutofit/>
          </a:bodyPr>
          <a:lstStyle/>
          <a:p>
            <a:pPr algn="ctr"/>
            <a:r>
              <a:rPr lang="en-US" sz="3800" u="sng" dirty="0">
                <a:latin typeface="Baskerville Old Face" panose="02020602080505020303" pitchFamily="18" charset="77"/>
              </a:rPr>
              <a:t>Neglecting Salvation</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71071"/>
            <a:ext cx="11180611" cy="5866191"/>
          </a:xfrm>
        </p:spPr>
        <p:txBody>
          <a:bodyPr numCol="1" anchor="t">
            <a:normAutofit/>
          </a:bodyPr>
          <a:lstStyle/>
          <a:p>
            <a:pPr marL="0" indent="0">
              <a:buNone/>
            </a:pPr>
            <a:r>
              <a:rPr lang="en-US" sz="3200" dirty="0">
                <a:latin typeface="Baskerville Old Face" panose="02020602080505020303" pitchFamily="18" charset="77"/>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God also bearing witness both with signs and wonders, with various miracles, and gifts of the Holy Spirit, according to His own will?</a:t>
            </a:r>
          </a:p>
          <a:p>
            <a:pPr marL="0" indent="0">
              <a:buNone/>
            </a:pPr>
            <a:r>
              <a:rPr lang="en-US" sz="3200" dirty="0">
                <a:latin typeface="Baskerville Old Face" panose="02020602080505020303" pitchFamily="18" charset="77"/>
              </a:rPr>
              <a:t>Hebrews 2:1-4</a:t>
            </a:r>
          </a:p>
        </p:txBody>
      </p:sp>
    </p:spTree>
    <p:extLst>
      <p:ext uri="{BB962C8B-B14F-4D97-AF65-F5344CB8AC3E}">
        <p14:creationId xmlns:p14="http://schemas.microsoft.com/office/powerpoint/2010/main" val="323133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604763"/>
          </a:xfrm>
        </p:spPr>
        <p:txBody>
          <a:bodyPr anchor="t">
            <a:normAutofit/>
          </a:bodyPr>
          <a:lstStyle/>
          <a:p>
            <a:pPr algn="ctr"/>
            <a:r>
              <a:rPr lang="en-US" sz="3800" u="sng" dirty="0">
                <a:latin typeface="Baskerville Old Face" panose="02020602080505020303" pitchFamily="18" charset="77"/>
              </a:rPr>
              <a:t>Neglecting Salvation</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71071"/>
            <a:ext cx="11180611" cy="5866191"/>
          </a:xfrm>
        </p:spPr>
        <p:txBody>
          <a:bodyPr numCol="1" anchor="t">
            <a:normAutofit/>
          </a:bodyPr>
          <a:lstStyle/>
          <a:p>
            <a:pPr marL="0" indent="0">
              <a:buNone/>
            </a:pPr>
            <a:r>
              <a:rPr lang="en-US" sz="3200" dirty="0">
                <a:latin typeface="Baskerville Old Face" panose="02020602080505020303" pitchFamily="18" charset="77"/>
              </a:rPr>
              <a:t>And let us consider one another in order to stir up love and good works, not forsaking the assembling of ourselves together, as is the manner of some, but exhorting one another, and so much the more as you see the Day approaching.</a:t>
            </a:r>
          </a:p>
          <a:p>
            <a:pPr marL="0" indent="0">
              <a:buNone/>
            </a:pPr>
            <a:r>
              <a:rPr lang="en-US" sz="3200" dirty="0">
                <a:latin typeface="Baskerville Old Face" panose="02020602080505020303" pitchFamily="18" charset="77"/>
              </a:rPr>
              <a:t>Hebrews 10:24-25</a:t>
            </a:r>
          </a:p>
        </p:txBody>
      </p:sp>
    </p:spTree>
    <p:extLst>
      <p:ext uri="{BB962C8B-B14F-4D97-AF65-F5344CB8AC3E}">
        <p14:creationId xmlns:p14="http://schemas.microsoft.com/office/powerpoint/2010/main" val="6621204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604763"/>
          </a:xfrm>
        </p:spPr>
        <p:txBody>
          <a:bodyPr anchor="t">
            <a:normAutofit/>
          </a:bodyPr>
          <a:lstStyle/>
          <a:p>
            <a:pPr algn="ctr"/>
            <a:r>
              <a:rPr lang="en-US" sz="3800" u="sng" dirty="0">
                <a:latin typeface="Baskerville Old Face" panose="02020602080505020303" pitchFamily="18" charset="77"/>
              </a:rPr>
              <a:t>Neglect of the scriptures</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71071"/>
            <a:ext cx="11180611" cy="5866191"/>
          </a:xfrm>
        </p:spPr>
        <p:txBody>
          <a:bodyPr numCol="1" anchor="t">
            <a:normAutofit/>
          </a:bodyPr>
          <a:lstStyle/>
          <a:p>
            <a:pPr marL="514350" indent="-514350">
              <a:buAutoNum type="arabicPeriod"/>
            </a:pPr>
            <a:r>
              <a:rPr lang="en-US" sz="3200" u="sng" dirty="0">
                <a:latin typeface="Baskerville Old Face" panose="02020602080505020303" pitchFamily="18" charset="77"/>
              </a:rPr>
              <a:t>Disagreement with the scriptures</a:t>
            </a:r>
            <a:r>
              <a:rPr lang="en-US" sz="3200" dirty="0">
                <a:latin typeface="Baskerville Old Face" panose="02020602080505020303" pitchFamily="18" charset="77"/>
              </a:rPr>
              <a:t> is one of many steps found on the road to apostasy. </a:t>
            </a:r>
          </a:p>
          <a:p>
            <a:pPr marL="514350" indent="-514350">
              <a:buAutoNum type="arabicPeriod"/>
            </a:pPr>
            <a:r>
              <a:rPr lang="en-US" sz="3200" dirty="0">
                <a:latin typeface="Baskerville Old Face" panose="02020602080505020303" pitchFamily="18" charset="77"/>
              </a:rPr>
              <a:t>We need to be those with honest hearts who realize when their desires or ideas are in contradiction to the word of God. </a:t>
            </a:r>
          </a:p>
        </p:txBody>
      </p:sp>
    </p:spTree>
    <p:extLst>
      <p:ext uri="{BB962C8B-B14F-4D97-AF65-F5344CB8AC3E}">
        <p14:creationId xmlns:p14="http://schemas.microsoft.com/office/powerpoint/2010/main" val="30119235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ctrTitle"/>
          </p:nvPr>
        </p:nvSpPr>
        <p:spPr>
          <a:xfrm>
            <a:off x="457200" y="4611310"/>
            <a:ext cx="7772400" cy="2101547"/>
          </a:xfrm>
        </p:spPr>
        <p:txBody>
          <a:bodyPr anchor="ctr">
            <a:normAutofit/>
          </a:bodyPr>
          <a:lstStyle/>
          <a:p>
            <a:pPr algn="ctr"/>
            <a:r>
              <a:rPr lang="en-US" u="sng" dirty="0">
                <a:latin typeface="Baskerville Old Face" panose="02020602080505020303" pitchFamily="18" charset="77"/>
              </a:rPr>
              <a:t>Lessons for us</a:t>
            </a:r>
            <a:br>
              <a:rPr lang="en-US" u="sng" dirty="0">
                <a:latin typeface="Baskerville Old Face" panose="02020602080505020303" pitchFamily="18" charset="77"/>
              </a:rPr>
            </a:br>
            <a:r>
              <a:rPr lang="en-US" u="sng" dirty="0">
                <a:latin typeface="Baskerville Old Face" panose="02020602080505020303" pitchFamily="18" charset="77"/>
              </a:rPr>
              <a:t>Today</a:t>
            </a:r>
          </a:p>
        </p:txBody>
      </p:sp>
      <p:sp>
        <p:nvSpPr>
          <p:cNvPr id="5" name="Subtitle 4">
            <a:extLst>
              <a:ext uri="{FF2B5EF4-FFF2-40B4-BE49-F238E27FC236}">
                <a16:creationId xmlns:a16="http://schemas.microsoft.com/office/drawing/2014/main" id="{18E37B3C-5ACA-4741-805B-93D86EE269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16315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604763"/>
          </a:xfrm>
        </p:spPr>
        <p:txBody>
          <a:bodyPr anchor="t">
            <a:normAutofit/>
          </a:bodyPr>
          <a:lstStyle/>
          <a:p>
            <a:pPr algn="ctr"/>
            <a:r>
              <a:rPr lang="en-US" sz="3800" u="sng" dirty="0">
                <a:latin typeface="Baskerville Old Face" panose="02020602080505020303" pitchFamily="18" charset="77"/>
              </a:rPr>
              <a:t>Apostasy is real</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71071"/>
            <a:ext cx="11180611" cy="5866191"/>
          </a:xfrm>
        </p:spPr>
        <p:txBody>
          <a:bodyPr numCol="1" anchor="t">
            <a:normAutofit/>
          </a:bodyPr>
          <a:lstStyle/>
          <a:p>
            <a:pPr marL="514350" indent="-514350">
              <a:buAutoNum type="arabicPeriod"/>
            </a:pPr>
            <a:r>
              <a:rPr lang="en-US" sz="3200" dirty="0">
                <a:latin typeface="Baskerville Old Face" panose="02020602080505020303" pitchFamily="18" charset="77"/>
              </a:rPr>
              <a:t>Sometimes we act as if we have never seen apostasy in our brethren. </a:t>
            </a:r>
          </a:p>
          <a:p>
            <a:pPr marL="514350" indent="-514350">
              <a:buAutoNum type="arabicPeriod"/>
            </a:pPr>
            <a:r>
              <a:rPr lang="en-US" sz="3200" dirty="0">
                <a:latin typeface="Baskerville Old Face" panose="02020602080505020303" pitchFamily="18" charset="77"/>
              </a:rPr>
              <a:t>We must realize that anyone who does not repent of sin, including the departure from following the scriptures are in Apostasy. </a:t>
            </a:r>
          </a:p>
        </p:txBody>
      </p:sp>
    </p:spTree>
    <p:extLst>
      <p:ext uri="{BB962C8B-B14F-4D97-AF65-F5344CB8AC3E}">
        <p14:creationId xmlns:p14="http://schemas.microsoft.com/office/powerpoint/2010/main" val="24776334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604763"/>
          </a:xfrm>
        </p:spPr>
        <p:txBody>
          <a:bodyPr anchor="t">
            <a:normAutofit/>
          </a:bodyPr>
          <a:lstStyle/>
          <a:p>
            <a:pPr algn="ctr"/>
            <a:r>
              <a:rPr lang="en-US" sz="3800" u="sng" dirty="0">
                <a:latin typeface="Baskerville Old Face" panose="02020602080505020303" pitchFamily="18" charset="77"/>
              </a:rPr>
              <a:t>Apostasy is real</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71071"/>
            <a:ext cx="11180611" cy="5866191"/>
          </a:xfrm>
        </p:spPr>
        <p:txBody>
          <a:bodyPr numCol="1" anchor="t">
            <a:normAutofit/>
          </a:bodyPr>
          <a:lstStyle/>
          <a:p>
            <a:pPr marL="0" indent="0">
              <a:buNone/>
            </a:pPr>
            <a:r>
              <a:rPr lang="en-US" sz="3200" dirty="0">
                <a:latin typeface="Baskerville Old Face" panose="02020602080505020303" pitchFamily="18" charset="77"/>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 As we have said before, so now I say again, if anyone preaches any other gospel to you than what you have received, let him be accursed.For do I now persuade men, or God? Or do I seek to please men? For if I still pleased men, I would not be a bondservant of Christ.</a:t>
            </a:r>
          </a:p>
          <a:p>
            <a:pPr marL="0" indent="0">
              <a:buNone/>
            </a:pPr>
            <a:r>
              <a:rPr lang="en-US" sz="3200" dirty="0">
                <a:latin typeface="Baskerville Old Face" panose="02020602080505020303" pitchFamily="18" charset="77"/>
              </a:rPr>
              <a:t>Galatians 1:6-10</a:t>
            </a:r>
          </a:p>
        </p:txBody>
      </p:sp>
    </p:spTree>
    <p:extLst>
      <p:ext uri="{BB962C8B-B14F-4D97-AF65-F5344CB8AC3E}">
        <p14:creationId xmlns:p14="http://schemas.microsoft.com/office/powerpoint/2010/main" val="302744745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254882"/>
          </a:xfrm>
        </p:spPr>
        <p:txBody>
          <a:bodyPr anchor="t">
            <a:normAutofit/>
          </a:bodyPr>
          <a:lstStyle/>
          <a:p>
            <a:pPr algn="ctr"/>
            <a:r>
              <a:rPr lang="en-US" sz="3800" u="sng" dirty="0">
                <a:latin typeface="Baskerville Old Face" panose="02020602080505020303" pitchFamily="18" charset="77"/>
              </a:rPr>
              <a:t>We must not be those who become</a:t>
            </a:r>
            <a:br>
              <a:rPr lang="en-US" sz="3800" u="sng" dirty="0">
                <a:latin typeface="Baskerville Old Face" panose="02020602080505020303" pitchFamily="18" charset="77"/>
              </a:rPr>
            </a:br>
            <a:r>
              <a:rPr lang="en-US" sz="3800" u="sng" dirty="0">
                <a:latin typeface="Baskerville Old Face" panose="02020602080505020303" pitchFamily="18" charset="77"/>
              </a:rPr>
              <a:t>Hardened unbelievers. </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254881"/>
            <a:ext cx="11180611" cy="5382381"/>
          </a:xfrm>
        </p:spPr>
        <p:txBody>
          <a:bodyPr numCol="1" anchor="t">
            <a:normAutofit/>
          </a:bodyPr>
          <a:lstStyle/>
          <a:p>
            <a:pPr marL="0" indent="0">
              <a:buNone/>
            </a:pPr>
            <a:r>
              <a:rPr lang="en-US" sz="3200" dirty="0">
                <a:latin typeface="Baskerville Old Face" panose="02020602080505020303" pitchFamily="18" charset="77"/>
              </a:rPr>
              <a:t>But we are not of those who draw back to perdition, but of those who believe to the saving of the soul.</a:t>
            </a:r>
          </a:p>
          <a:p>
            <a:pPr marL="0" indent="0">
              <a:buNone/>
            </a:pPr>
            <a:r>
              <a:rPr lang="en-US" sz="3200" dirty="0">
                <a:latin typeface="Baskerville Old Face" panose="02020602080505020303" pitchFamily="18" charset="77"/>
              </a:rPr>
              <a:t>Hebrews 10:39</a:t>
            </a:r>
          </a:p>
        </p:txBody>
      </p:sp>
    </p:spTree>
    <p:extLst>
      <p:ext uri="{BB962C8B-B14F-4D97-AF65-F5344CB8AC3E}">
        <p14:creationId xmlns:p14="http://schemas.microsoft.com/office/powerpoint/2010/main" val="20746498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ctrTitle"/>
          </p:nvPr>
        </p:nvSpPr>
        <p:spPr>
          <a:xfrm>
            <a:off x="457200" y="4611310"/>
            <a:ext cx="7772400" cy="2101547"/>
          </a:xfrm>
        </p:spPr>
        <p:txBody>
          <a:bodyPr anchor="ctr">
            <a:normAutofit/>
          </a:bodyPr>
          <a:lstStyle/>
          <a:p>
            <a:pPr algn="ctr"/>
            <a:r>
              <a:rPr lang="en-US" u="sng" dirty="0">
                <a:latin typeface="Baskerville Old Face" panose="02020602080505020303" pitchFamily="18" charset="77"/>
              </a:rPr>
              <a:t>Why do men </a:t>
            </a:r>
            <a:br>
              <a:rPr lang="en-US" u="sng" dirty="0">
                <a:latin typeface="Baskerville Old Face" panose="02020602080505020303" pitchFamily="18" charset="77"/>
              </a:rPr>
            </a:br>
            <a:r>
              <a:rPr lang="en-US" u="sng" dirty="0">
                <a:latin typeface="Baskerville Old Face" panose="02020602080505020303" pitchFamily="18" charset="77"/>
              </a:rPr>
              <a:t>Depart from God?</a:t>
            </a:r>
          </a:p>
        </p:txBody>
      </p:sp>
      <p:sp>
        <p:nvSpPr>
          <p:cNvPr id="5" name="Subtitle 4">
            <a:extLst>
              <a:ext uri="{FF2B5EF4-FFF2-40B4-BE49-F238E27FC236}">
                <a16:creationId xmlns:a16="http://schemas.microsoft.com/office/drawing/2014/main" id="{18E37B3C-5ACA-4741-805B-93D86EE269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68164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725715"/>
          </a:xfrm>
        </p:spPr>
        <p:txBody>
          <a:bodyPr anchor="t">
            <a:normAutofit/>
          </a:bodyPr>
          <a:lstStyle/>
          <a:p>
            <a:pPr algn="ctr"/>
            <a:r>
              <a:rPr lang="en-US" sz="3800" u="sng" dirty="0">
                <a:latin typeface="Baskerville Old Face" panose="02020602080505020303" pitchFamily="18" charset="77"/>
              </a:rPr>
              <a:t>Conclusion</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725715"/>
            <a:ext cx="11180611" cy="5911548"/>
          </a:xfrm>
        </p:spPr>
        <p:txBody>
          <a:bodyPr numCol="1" anchor="t">
            <a:normAutofit/>
          </a:bodyPr>
          <a:lstStyle/>
          <a:p>
            <a:pPr marL="514350" indent="-514350">
              <a:buFont typeface="+mj-lt"/>
              <a:buAutoNum type="arabicPeriod"/>
            </a:pPr>
            <a:r>
              <a:rPr lang="en-US" sz="3200" dirty="0">
                <a:latin typeface="Baskerville Old Face" panose="02020602080505020303" pitchFamily="18" charset="77"/>
              </a:rPr>
              <a:t>Are you on the path to become a hardened unbeliever?</a:t>
            </a:r>
          </a:p>
          <a:p>
            <a:pPr marL="514350" indent="-514350">
              <a:buFont typeface="+mj-lt"/>
              <a:buAutoNum type="arabicPeriod"/>
            </a:pPr>
            <a:r>
              <a:rPr lang="en-US" sz="3200" dirty="0">
                <a:latin typeface="Baskerville Old Face" panose="02020602080505020303" pitchFamily="18" charset="77"/>
              </a:rPr>
              <a:t>If so, are you willing to repent?</a:t>
            </a:r>
          </a:p>
        </p:txBody>
      </p:sp>
    </p:spTree>
    <p:extLst>
      <p:ext uri="{BB962C8B-B14F-4D97-AF65-F5344CB8AC3E}">
        <p14:creationId xmlns:p14="http://schemas.microsoft.com/office/powerpoint/2010/main" val="2875190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Because of unbelief </a:t>
            </a:r>
            <a:br>
              <a:rPr lang="en-US" sz="3800" u="sng" dirty="0">
                <a:latin typeface="Baskerville Old Face" panose="02020602080505020303" pitchFamily="18" charset="77"/>
              </a:rPr>
            </a:br>
            <a:r>
              <a:rPr lang="en-US" sz="3800" u="sng" dirty="0">
                <a:latin typeface="Baskerville Old Face" panose="02020602080505020303" pitchFamily="18" charset="77"/>
              </a:rPr>
              <a:t>men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Beware, brethren, lest there be in any of you an evil heart of unbelief in departing from the living God;</a:t>
            </a:r>
          </a:p>
          <a:p>
            <a:pPr marL="0" indent="0">
              <a:buNone/>
            </a:pPr>
            <a:r>
              <a:rPr lang="en-US" sz="3200" dirty="0">
                <a:latin typeface="Baskerville Old Face" panose="02020602080505020303" pitchFamily="18" charset="77"/>
              </a:rPr>
              <a:t>Hebrews 3:12</a:t>
            </a:r>
          </a:p>
        </p:txBody>
      </p:sp>
    </p:spTree>
    <p:extLst>
      <p:ext uri="{BB962C8B-B14F-4D97-AF65-F5344CB8AC3E}">
        <p14:creationId xmlns:p14="http://schemas.microsoft.com/office/powerpoint/2010/main" val="30187699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Because of unbelief </a:t>
            </a:r>
            <a:br>
              <a:rPr lang="en-US" sz="3800" u="sng" dirty="0">
                <a:latin typeface="Baskerville Old Face" panose="02020602080505020303" pitchFamily="18" charset="77"/>
              </a:rPr>
            </a:br>
            <a:r>
              <a:rPr lang="en-US" sz="3800" u="sng" dirty="0">
                <a:latin typeface="Baskerville Old Face" panose="02020602080505020303" pitchFamily="18" charset="77"/>
              </a:rPr>
              <a:t>men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And to whom did He swear that they would not enter His rest, but to those who did not obey? So we see that they could not enter in because of unbelief.</a:t>
            </a:r>
          </a:p>
          <a:p>
            <a:pPr marL="0" indent="0">
              <a:buNone/>
            </a:pPr>
            <a:r>
              <a:rPr lang="en-US" sz="3200" dirty="0">
                <a:latin typeface="Baskerville Old Face" panose="02020602080505020303" pitchFamily="18" charset="77"/>
              </a:rPr>
              <a:t>Hebrews 3:18-19</a:t>
            </a:r>
          </a:p>
        </p:txBody>
      </p:sp>
    </p:spTree>
    <p:extLst>
      <p:ext uri="{BB962C8B-B14F-4D97-AF65-F5344CB8AC3E}">
        <p14:creationId xmlns:p14="http://schemas.microsoft.com/office/powerpoint/2010/main" val="166410108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Because of unbelief </a:t>
            </a:r>
            <a:br>
              <a:rPr lang="en-US" sz="3800" u="sng" dirty="0">
                <a:latin typeface="Baskerville Old Face" panose="02020602080505020303" pitchFamily="18" charset="77"/>
              </a:rPr>
            </a:br>
            <a:r>
              <a:rPr lang="en-US" sz="3800" u="sng" dirty="0">
                <a:latin typeface="Baskerville Old Face" panose="02020602080505020303" pitchFamily="18" charset="77"/>
              </a:rPr>
              <a:t>men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The fool has said in his heart,“There is no God.”They are corrupt,They have done abominable works,There is none who does good.</a:t>
            </a:r>
          </a:p>
          <a:p>
            <a:pPr marL="0" indent="0">
              <a:buNone/>
            </a:pPr>
            <a:r>
              <a:rPr lang="en-US" sz="3200" dirty="0">
                <a:latin typeface="Baskerville Old Face" panose="02020602080505020303" pitchFamily="18" charset="77"/>
              </a:rPr>
              <a:t>Psalm 14:1</a:t>
            </a:r>
          </a:p>
        </p:txBody>
      </p:sp>
    </p:spTree>
    <p:extLst>
      <p:ext uri="{BB962C8B-B14F-4D97-AF65-F5344CB8AC3E}">
        <p14:creationId xmlns:p14="http://schemas.microsoft.com/office/powerpoint/2010/main" val="3904783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Because of unbelief </a:t>
            </a:r>
            <a:br>
              <a:rPr lang="en-US" sz="3800" u="sng" dirty="0">
                <a:latin typeface="Baskerville Old Face" panose="02020602080505020303" pitchFamily="18" charset="77"/>
              </a:rPr>
            </a:br>
            <a:r>
              <a:rPr lang="en-US" sz="3800" u="sng" dirty="0">
                <a:latin typeface="Baskerville Old Face" panose="02020602080505020303" pitchFamily="18" charset="77"/>
              </a:rPr>
              <a:t>men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“Therefore you shall be careful to do as the Lord your God has commanded you; you shall not turn aside to the right hand or to the left.</a:t>
            </a:r>
          </a:p>
          <a:p>
            <a:pPr marL="0" indent="0">
              <a:buNone/>
            </a:pPr>
            <a:r>
              <a:rPr lang="en-US" sz="3200" dirty="0">
                <a:latin typeface="Baskerville Old Face" panose="02020602080505020303" pitchFamily="18" charset="77"/>
              </a:rPr>
              <a:t>Deuteronomy 5:32</a:t>
            </a:r>
          </a:p>
        </p:txBody>
      </p:sp>
    </p:spTree>
    <p:extLst>
      <p:ext uri="{BB962C8B-B14F-4D97-AF65-F5344CB8AC3E}">
        <p14:creationId xmlns:p14="http://schemas.microsoft.com/office/powerpoint/2010/main" val="9886607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Lack of daily encouragement can </a:t>
            </a:r>
            <a:br>
              <a:rPr lang="en-US" sz="3800" u="sng" dirty="0">
                <a:latin typeface="Baskerville Old Face" panose="02020602080505020303" pitchFamily="18" charset="77"/>
              </a:rPr>
            </a:br>
            <a:r>
              <a:rPr lang="en-US" sz="3800" u="sng" dirty="0">
                <a:latin typeface="Baskerville Old Face" panose="02020602080505020303" pitchFamily="18" charset="77"/>
              </a:rPr>
              <a:t>Cause men to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Therefore do not cast away your confidence, which has great reward. For you have need of endurance, so that after you have done the will of God, you may receive the promise:</a:t>
            </a:r>
          </a:p>
          <a:p>
            <a:pPr marL="0" indent="0">
              <a:buNone/>
            </a:pPr>
            <a:r>
              <a:rPr lang="en-US" sz="3200" dirty="0">
                <a:latin typeface="Baskerville Old Face" panose="02020602080505020303" pitchFamily="18" charset="77"/>
              </a:rPr>
              <a:t>Hebrews 10:35-36</a:t>
            </a:r>
          </a:p>
        </p:txBody>
      </p:sp>
    </p:spTree>
    <p:extLst>
      <p:ext uri="{BB962C8B-B14F-4D97-AF65-F5344CB8AC3E}">
        <p14:creationId xmlns:p14="http://schemas.microsoft.com/office/powerpoint/2010/main" val="332529240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Lack of daily encouragement can </a:t>
            </a:r>
            <a:br>
              <a:rPr lang="en-US" sz="3800" u="sng" dirty="0">
                <a:latin typeface="Baskerville Old Face" panose="02020602080505020303" pitchFamily="18" charset="77"/>
              </a:rPr>
            </a:br>
            <a:r>
              <a:rPr lang="en-US" sz="3800" u="sng" dirty="0">
                <a:latin typeface="Baskerville Old Face" panose="02020602080505020303" pitchFamily="18" charset="77"/>
              </a:rPr>
              <a:t>Cause men to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Let the word of Christ dwell in you richly in all wisdom, teaching and admonishing one another in psalms and hymns and spiritual songs, singing with grace in your hearts to the Lord.</a:t>
            </a:r>
          </a:p>
          <a:p>
            <a:pPr marL="0" indent="0">
              <a:buNone/>
            </a:pPr>
            <a:r>
              <a:rPr lang="en-US" sz="3200" dirty="0">
                <a:latin typeface="Baskerville Old Face" panose="02020602080505020303" pitchFamily="18" charset="77"/>
              </a:rPr>
              <a:t>Colossians 3:16</a:t>
            </a:r>
          </a:p>
        </p:txBody>
      </p:sp>
    </p:spTree>
    <p:extLst>
      <p:ext uri="{BB962C8B-B14F-4D97-AF65-F5344CB8AC3E}">
        <p14:creationId xmlns:p14="http://schemas.microsoft.com/office/powerpoint/2010/main" val="42386635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E6C2-9503-054F-8212-4D399D3F5D92}"/>
              </a:ext>
            </a:extLst>
          </p:cNvPr>
          <p:cNvSpPr>
            <a:spLocks noGrp="1"/>
          </p:cNvSpPr>
          <p:nvPr>
            <p:ph type="title"/>
          </p:nvPr>
        </p:nvSpPr>
        <p:spPr>
          <a:xfrm>
            <a:off x="248671" y="-1"/>
            <a:ext cx="11694658" cy="1058333"/>
          </a:xfrm>
        </p:spPr>
        <p:txBody>
          <a:bodyPr anchor="t">
            <a:normAutofit/>
          </a:bodyPr>
          <a:lstStyle/>
          <a:p>
            <a:pPr algn="ctr"/>
            <a:r>
              <a:rPr lang="en-US" sz="3800" u="sng" dirty="0">
                <a:latin typeface="Baskerville Old Face" panose="02020602080505020303" pitchFamily="18" charset="77"/>
              </a:rPr>
              <a:t>The Deceitfulness of sin Can </a:t>
            </a:r>
            <a:br>
              <a:rPr lang="en-US" sz="3800" u="sng" dirty="0">
                <a:latin typeface="Baskerville Old Face" panose="02020602080505020303" pitchFamily="18" charset="77"/>
              </a:rPr>
            </a:br>
            <a:r>
              <a:rPr lang="en-US" sz="3800" u="sng" dirty="0">
                <a:latin typeface="Baskerville Old Face" panose="02020602080505020303" pitchFamily="18" charset="77"/>
              </a:rPr>
              <a:t>cause one to depart from God</a:t>
            </a:r>
          </a:p>
        </p:txBody>
      </p:sp>
      <p:sp>
        <p:nvSpPr>
          <p:cNvPr id="3" name="Content Placeholder 2">
            <a:extLst>
              <a:ext uri="{FF2B5EF4-FFF2-40B4-BE49-F238E27FC236}">
                <a16:creationId xmlns:a16="http://schemas.microsoft.com/office/drawing/2014/main" id="{E66C0431-916A-4643-866B-2C703699E8A1}"/>
              </a:ext>
            </a:extLst>
          </p:cNvPr>
          <p:cNvSpPr>
            <a:spLocks noGrp="1"/>
          </p:cNvSpPr>
          <p:nvPr>
            <p:ph idx="1"/>
          </p:nvPr>
        </p:nvSpPr>
        <p:spPr>
          <a:xfrm>
            <a:off x="762718" y="1360714"/>
            <a:ext cx="11180611" cy="5276548"/>
          </a:xfrm>
        </p:spPr>
        <p:txBody>
          <a:bodyPr numCol="1" anchor="t">
            <a:normAutofit/>
          </a:bodyPr>
          <a:lstStyle/>
          <a:p>
            <a:pPr marL="0" indent="0">
              <a:buNone/>
            </a:pPr>
            <a:r>
              <a:rPr lang="en-US" sz="3200" dirty="0">
                <a:latin typeface="Baskerville Old Face" panose="02020602080505020303" pitchFamily="18" charset="77"/>
              </a:rPr>
              <a:t>but exhort one another daily, while it is called “Today,” lest any of you be hardened through the deceitfulness of sin.</a:t>
            </a:r>
          </a:p>
          <a:p>
            <a:pPr marL="0" indent="0">
              <a:buNone/>
            </a:pPr>
            <a:r>
              <a:rPr lang="en-US" sz="3200" dirty="0">
                <a:latin typeface="Baskerville Old Face" panose="02020602080505020303" pitchFamily="18" charset="77"/>
              </a:rPr>
              <a:t>Hebrews 3:13</a:t>
            </a:r>
          </a:p>
        </p:txBody>
      </p:sp>
    </p:spTree>
    <p:extLst>
      <p:ext uri="{BB962C8B-B14F-4D97-AF65-F5344CB8AC3E}">
        <p14:creationId xmlns:p14="http://schemas.microsoft.com/office/powerpoint/2010/main" val="1499167668"/>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0</TotalTime>
  <Words>788</Words>
  <Application>Microsoft Macintosh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Baskerville Old Face</vt:lpstr>
      <vt:lpstr>Tw Cen MT</vt:lpstr>
      <vt:lpstr>Tw Cen MT Condensed</vt:lpstr>
      <vt:lpstr>Wingdings 3</vt:lpstr>
      <vt:lpstr>Integral</vt:lpstr>
      <vt:lpstr>PowerPoint Presentation</vt:lpstr>
      <vt:lpstr>Why do men  Depart from God?</vt:lpstr>
      <vt:lpstr>Because of unbelief  men depart from God?</vt:lpstr>
      <vt:lpstr>Because of unbelief  men depart from God?</vt:lpstr>
      <vt:lpstr>Because of unbelief  men depart from God?</vt:lpstr>
      <vt:lpstr>Because of unbelief  men depart from God?</vt:lpstr>
      <vt:lpstr>Lack of daily encouragement can  Cause men to depart from God</vt:lpstr>
      <vt:lpstr>Lack of daily encouragement can  Cause men to depart from God</vt:lpstr>
      <vt:lpstr>The Deceitfulness of sin Can  cause one to depart from God</vt:lpstr>
      <vt:lpstr>The Deceitfulness of sin Can  cause one to depart from God</vt:lpstr>
      <vt:lpstr>The Deceitfulness of sin Can  cause one to depart from God</vt:lpstr>
      <vt:lpstr>Indications of a heart of unbelief</vt:lpstr>
      <vt:lpstr>Neglecting Salvation</vt:lpstr>
      <vt:lpstr>Neglecting Salvation</vt:lpstr>
      <vt:lpstr>Neglect of the scriptures</vt:lpstr>
      <vt:lpstr>Lessons for us Today</vt:lpstr>
      <vt:lpstr>Apostasy is real</vt:lpstr>
      <vt:lpstr>Apostasy is real</vt:lpstr>
      <vt:lpstr>We must not be those who become Hardened unbelievers. </vt:lpstr>
      <vt:lpstr>Conclusion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services</dc:title>
  <cp:lastModifiedBy>Russ Earl</cp:lastModifiedBy>
  <cp:revision>3</cp:revision>
  <dcterms:modified xsi:type="dcterms:W3CDTF">2018-04-17T21:33:35Z</dcterms:modified>
</cp:coreProperties>
</file>