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latin typeface="Baskerville Old Face" panose="02020602080505020303" pitchFamily="18" charset="0"/>
              </a:rPr>
              <a:t>God, The Father</a:t>
            </a:r>
            <a:endParaRPr lang="en-US" b="1"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408236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God’s Love &amp; Man’s Love</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Provided salvation for fallen man </a:t>
            </a:r>
            <a:endParaRPr lang="en-US" sz="3600" u="sng" dirty="0" smtClean="0">
              <a:solidFill>
                <a:schemeClr val="tx1"/>
              </a:solidFill>
              <a:latin typeface="Baskerville Old Face" panose="02020602080505020303" pitchFamily="18" charset="0"/>
            </a:endParaRPr>
          </a:p>
          <a:p>
            <a:pPr marL="0" indent="0">
              <a:buNone/>
            </a:pPr>
            <a:r>
              <a:rPr lang="en-US" sz="3600" dirty="0">
                <a:solidFill>
                  <a:schemeClr val="tx1"/>
                </a:solidFill>
                <a:latin typeface="Baskerville Old Face" panose="02020602080505020303" pitchFamily="18" charset="0"/>
              </a:rPr>
              <a:t>though He was a Son, yet He learned obedience by the things which He suffered. 9  And having been perfected, He became the author of eternal salvation to all who obey Him,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Hebrews </a:t>
            </a:r>
            <a:r>
              <a:rPr lang="en-US" sz="3600" dirty="0">
                <a:solidFill>
                  <a:schemeClr val="tx1"/>
                </a:solidFill>
                <a:latin typeface="Baskerville Old Face" panose="02020602080505020303" pitchFamily="18" charset="0"/>
              </a:rPr>
              <a:t>5:8-9</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61178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God’s Love &amp; Man’s Love</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Provided eternal inheritance for us </a:t>
            </a:r>
            <a:endParaRPr lang="en-US" sz="3600" u="sng" dirty="0" smtClean="0">
              <a:solidFill>
                <a:schemeClr val="tx1"/>
              </a:solidFill>
              <a:latin typeface="Baskerville Old Face" panose="02020602080505020303" pitchFamily="18" charset="0"/>
            </a:endParaRPr>
          </a:p>
          <a:p>
            <a:pPr marL="0" indent="0">
              <a:buNone/>
            </a:pPr>
            <a:r>
              <a:rPr lang="en-US" sz="3600" dirty="0">
                <a:solidFill>
                  <a:schemeClr val="tx1"/>
                </a:solidFill>
                <a:latin typeface="Baskerville Old Face" panose="02020602080505020303" pitchFamily="18" charset="0"/>
              </a:rPr>
              <a:t>For we know that if our earthly house, this tent, is destroyed, we have a building from God, a house not made with hands, eternal in the heavens. 2  For in this we groan, earnestly desiring to be clothed with our habitation which is from heaven,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2 </a:t>
            </a:r>
            <a:r>
              <a:rPr lang="en-US" sz="3600" dirty="0">
                <a:solidFill>
                  <a:schemeClr val="tx1"/>
                </a:solidFill>
                <a:latin typeface="Baskerville Old Face" panose="02020602080505020303" pitchFamily="18" charset="0"/>
              </a:rPr>
              <a:t>Corinthians 5:1-2</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41752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God’s Love &amp; Man’s Love</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smtClean="0">
                <a:solidFill>
                  <a:schemeClr val="tx1"/>
                </a:solidFill>
                <a:latin typeface="Baskerville Old Face" panose="02020602080505020303" pitchFamily="18" charset="0"/>
              </a:rPr>
              <a:t>Man Fears </a:t>
            </a:r>
            <a:r>
              <a:rPr lang="en-US" sz="3600" u="sng" dirty="0">
                <a:solidFill>
                  <a:schemeClr val="tx1"/>
                </a:solidFill>
                <a:latin typeface="Baskerville Old Face" panose="02020602080505020303" pitchFamily="18" charset="0"/>
              </a:rPr>
              <a:t>(</a:t>
            </a:r>
            <a:r>
              <a:rPr lang="en-US" sz="3600" u="sng" dirty="0" smtClean="0">
                <a:solidFill>
                  <a:schemeClr val="tx1"/>
                </a:solidFill>
                <a:latin typeface="Baskerville Old Face" panose="02020602080505020303" pitchFamily="18" charset="0"/>
              </a:rPr>
              <a:t>respects) </a:t>
            </a:r>
            <a:r>
              <a:rPr lang="en-US" sz="3600" u="sng" dirty="0">
                <a:solidFill>
                  <a:schemeClr val="tx1"/>
                </a:solidFill>
                <a:latin typeface="Baskerville Old Face" panose="02020602080505020303" pitchFamily="18" charset="0"/>
              </a:rPr>
              <a:t>Him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Let </a:t>
            </a:r>
            <a:r>
              <a:rPr lang="en-US" sz="3600" dirty="0">
                <a:solidFill>
                  <a:schemeClr val="tx1"/>
                </a:solidFill>
                <a:latin typeface="Baskerville Old Face" panose="02020602080505020303" pitchFamily="18" charset="0"/>
              </a:rPr>
              <a:t>us hear the conclusion of the whole </a:t>
            </a:r>
            <a:r>
              <a:rPr lang="en-US" sz="3600" dirty="0" smtClean="0">
                <a:solidFill>
                  <a:schemeClr val="tx1"/>
                </a:solidFill>
                <a:latin typeface="Baskerville Old Face" panose="02020602080505020303" pitchFamily="18" charset="0"/>
              </a:rPr>
              <a:t>matter: Fear </a:t>
            </a:r>
            <a:r>
              <a:rPr lang="en-US" sz="3600" dirty="0">
                <a:solidFill>
                  <a:schemeClr val="tx1"/>
                </a:solidFill>
                <a:latin typeface="Baskerville Old Face" panose="02020602080505020303" pitchFamily="18" charset="0"/>
              </a:rPr>
              <a:t>God and keep His </a:t>
            </a:r>
            <a:r>
              <a:rPr lang="en-US" sz="3600" dirty="0" smtClean="0">
                <a:solidFill>
                  <a:schemeClr val="tx1"/>
                </a:solidFill>
                <a:latin typeface="Baskerville Old Face" panose="02020602080505020303" pitchFamily="18" charset="0"/>
              </a:rPr>
              <a:t>commandments, For </a:t>
            </a:r>
            <a:r>
              <a:rPr lang="en-US" sz="3600" dirty="0">
                <a:solidFill>
                  <a:schemeClr val="tx1"/>
                </a:solidFill>
                <a:latin typeface="Baskerville Old Face" panose="02020602080505020303" pitchFamily="18" charset="0"/>
              </a:rPr>
              <a:t>this is man's all.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Ecclesiastes </a:t>
            </a:r>
            <a:r>
              <a:rPr lang="en-US" sz="3600" dirty="0">
                <a:solidFill>
                  <a:schemeClr val="tx1"/>
                </a:solidFill>
                <a:latin typeface="Baskerville Old Face" panose="02020602080505020303" pitchFamily="18" charset="0"/>
              </a:rPr>
              <a:t>12:13</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259114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God’s Love &amp; Man’s Love</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Desiring Him &amp; His Way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Blessed </a:t>
            </a:r>
            <a:r>
              <a:rPr lang="en-US" sz="3600" dirty="0">
                <a:solidFill>
                  <a:schemeClr val="tx1"/>
                </a:solidFill>
                <a:latin typeface="Baskerville Old Face" panose="02020602080505020303" pitchFamily="18" charset="0"/>
              </a:rPr>
              <a:t>are those who hunger and thirst for righteousness,</a:t>
            </a:r>
          </a:p>
          <a:p>
            <a:pPr marL="0" indent="0">
              <a:buNone/>
            </a:pPr>
            <a:r>
              <a:rPr lang="en-US" sz="3600" dirty="0" smtClean="0">
                <a:solidFill>
                  <a:schemeClr val="tx1"/>
                </a:solidFill>
                <a:latin typeface="Baskerville Old Face" panose="02020602080505020303" pitchFamily="18" charset="0"/>
              </a:rPr>
              <a:t>For </a:t>
            </a:r>
            <a:r>
              <a:rPr lang="en-US" sz="3600" dirty="0">
                <a:solidFill>
                  <a:schemeClr val="tx1"/>
                </a:solidFill>
                <a:latin typeface="Baskerville Old Face" panose="02020602080505020303" pitchFamily="18" charset="0"/>
              </a:rPr>
              <a:t>they shall be filled.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Matthew </a:t>
            </a:r>
            <a:r>
              <a:rPr lang="en-US" sz="3600" dirty="0">
                <a:solidFill>
                  <a:schemeClr val="tx1"/>
                </a:solidFill>
                <a:latin typeface="Baskerville Old Face" panose="02020602080505020303" pitchFamily="18" charset="0"/>
              </a:rPr>
              <a:t>5:6</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52603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God’s Love &amp; Man’s Love</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Trusting Him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I </a:t>
            </a:r>
            <a:r>
              <a:rPr lang="en-US" sz="3600" dirty="0">
                <a:solidFill>
                  <a:schemeClr val="tx1"/>
                </a:solidFill>
                <a:latin typeface="Baskerville Old Face" panose="02020602080505020303" pitchFamily="18" charset="0"/>
              </a:rPr>
              <a:t>would have lost heart, unless I had </a:t>
            </a:r>
            <a:r>
              <a:rPr lang="en-US" sz="3600" dirty="0" smtClean="0">
                <a:solidFill>
                  <a:schemeClr val="tx1"/>
                </a:solidFill>
                <a:latin typeface="Baskerville Old Face" panose="02020602080505020303" pitchFamily="18" charset="0"/>
              </a:rPr>
              <a:t>believed That </a:t>
            </a:r>
            <a:r>
              <a:rPr lang="en-US" sz="3600" dirty="0">
                <a:solidFill>
                  <a:schemeClr val="tx1"/>
                </a:solidFill>
                <a:latin typeface="Baskerville Old Face" panose="02020602080505020303" pitchFamily="18" charset="0"/>
              </a:rPr>
              <a:t>I would see the goodness of the </a:t>
            </a:r>
            <a:r>
              <a:rPr lang="en-US" sz="3600" dirty="0" smtClean="0">
                <a:solidFill>
                  <a:schemeClr val="tx1"/>
                </a:solidFill>
                <a:latin typeface="Baskerville Old Face" panose="02020602080505020303" pitchFamily="18" charset="0"/>
              </a:rPr>
              <a:t>Lord In </a:t>
            </a:r>
            <a:r>
              <a:rPr lang="en-US" sz="3600" dirty="0">
                <a:solidFill>
                  <a:schemeClr val="tx1"/>
                </a:solidFill>
                <a:latin typeface="Baskerville Old Face" panose="02020602080505020303" pitchFamily="18" charset="0"/>
              </a:rPr>
              <a:t>the land of the living.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Psalms </a:t>
            </a:r>
            <a:r>
              <a:rPr lang="en-US" sz="3600" dirty="0">
                <a:solidFill>
                  <a:schemeClr val="tx1"/>
                </a:solidFill>
                <a:latin typeface="Baskerville Old Face" panose="02020602080505020303" pitchFamily="18" charset="0"/>
              </a:rPr>
              <a:t>27:13</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03602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The Results</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Forgiveness of Sins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And </a:t>
            </a:r>
            <a:r>
              <a:rPr lang="en-US" sz="3600" dirty="0">
                <a:solidFill>
                  <a:schemeClr val="tx1"/>
                </a:solidFill>
                <a:latin typeface="Baskerville Old Face" panose="02020602080505020303" pitchFamily="18" charset="0"/>
              </a:rPr>
              <a:t>be kind to one another, tenderhearted, forgiving one another, even as God in Christ forgave you.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Ephesians </a:t>
            </a:r>
            <a:r>
              <a:rPr lang="en-US" sz="3600" dirty="0">
                <a:solidFill>
                  <a:schemeClr val="tx1"/>
                </a:solidFill>
                <a:latin typeface="Baskerville Old Face" panose="02020602080505020303" pitchFamily="18" charset="0"/>
              </a:rPr>
              <a:t>4:32</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885690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The Results</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Become His Children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​Behold </a:t>
            </a:r>
            <a:r>
              <a:rPr lang="en-US" sz="3600" dirty="0">
                <a:solidFill>
                  <a:schemeClr val="tx1"/>
                </a:solidFill>
                <a:latin typeface="Baskerville Old Face" panose="02020602080505020303" pitchFamily="18" charset="0"/>
              </a:rPr>
              <a:t>what manner of love the Father has bestowed on us, that we should be called children of God! Therefore the world does not know us, because it did not know Him. 2  Beloved, now we are children of God; and it has not yet been revealed what we shall be, but we know that when He is revealed, we shall be like Him, for we shall see Him as He is.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1 </a:t>
            </a:r>
            <a:r>
              <a:rPr lang="en-US" sz="3600" dirty="0">
                <a:solidFill>
                  <a:schemeClr val="tx1"/>
                </a:solidFill>
                <a:latin typeface="Baskerville Old Face" panose="02020602080505020303" pitchFamily="18" charset="0"/>
              </a:rPr>
              <a:t>John 3:1-2</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47022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The Results</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We will receive eternal salvation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​by </a:t>
            </a:r>
            <a:r>
              <a:rPr lang="en-US" sz="3600" dirty="0">
                <a:solidFill>
                  <a:schemeClr val="tx1"/>
                </a:solidFill>
                <a:latin typeface="Baskerville Old Face" panose="02020602080505020303" pitchFamily="18" charset="0"/>
              </a:rPr>
              <a:t>which have been given to us exceedingly great and precious promises, that through these you may be partakers of the divine nature, having escaped the corruption that is in the world through lust.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2 </a:t>
            </a:r>
            <a:r>
              <a:rPr lang="en-US" sz="3600" dirty="0">
                <a:solidFill>
                  <a:schemeClr val="tx1"/>
                </a:solidFill>
                <a:latin typeface="Baskerville Old Face" panose="02020602080505020303" pitchFamily="18" charset="0"/>
              </a:rPr>
              <a:t>Peter 1:4</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350270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Conclusion</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dirty="0" smtClean="0">
                <a:solidFill>
                  <a:schemeClr val="tx1"/>
                </a:solidFill>
                <a:latin typeface="Baskerville Old Face" panose="02020602080505020303" pitchFamily="18" charset="0"/>
              </a:rPr>
              <a:t>1. God </a:t>
            </a:r>
            <a:r>
              <a:rPr lang="en-US" sz="3600" dirty="0">
                <a:solidFill>
                  <a:schemeClr val="tx1"/>
                </a:solidFill>
                <a:latin typeface="Baskerville Old Face" panose="02020602080505020303" pitchFamily="18" charset="0"/>
              </a:rPr>
              <a:t>has many wonderful and interesting qualities.</a:t>
            </a:r>
          </a:p>
          <a:p>
            <a:pPr marL="0" indent="0">
              <a:buNone/>
            </a:pPr>
            <a:r>
              <a:rPr lang="en-US" sz="3600" dirty="0" smtClean="0">
                <a:solidFill>
                  <a:schemeClr val="tx1"/>
                </a:solidFill>
                <a:latin typeface="Baskerville Old Face" panose="02020602080505020303" pitchFamily="18" charset="0"/>
              </a:rPr>
              <a:t>2. The </a:t>
            </a:r>
            <a:r>
              <a:rPr lang="en-US" sz="3600" dirty="0">
                <a:solidFill>
                  <a:schemeClr val="tx1"/>
                </a:solidFill>
                <a:latin typeface="Baskerville Old Face" panose="02020602080505020303" pitchFamily="18" charset="0"/>
              </a:rPr>
              <a:t>best one is His love for us. We should return that love to Him. </a:t>
            </a:r>
          </a:p>
          <a:p>
            <a:pPr marL="0" indent="0">
              <a:buNone/>
            </a:pP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7553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 is…</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smtClean="0">
                <a:solidFill>
                  <a:schemeClr val="tx1"/>
                </a:solidFill>
                <a:latin typeface="Baskerville Old Face" panose="02020602080505020303" pitchFamily="18" charset="0"/>
              </a:rPr>
              <a:t>Holy</a:t>
            </a:r>
          </a:p>
          <a:p>
            <a:pPr marL="0" indent="0">
              <a:buNone/>
            </a:pPr>
            <a:r>
              <a:rPr lang="en-US" sz="3600" dirty="0" smtClean="0">
                <a:solidFill>
                  <a:schemeClr val="tx1"/>
                </a:solidFill>
                <a:latin typeface="Baskerville Old Face" panose="02020602080505020303" pitchFamily="18" charset="0"/>
              </a:rPr>
              <a:t>because </a:t>
            </a:r>
            <a:r>
              <a:rPr lang="en-US" sz="3600" dirty="0">
                <a:solidFill>
                  <a:schemeClr val="tx1"/>
                </a:solidFill>
                <a:latin typeface="Baskerville Old Face" panose="02020602080505020303" pitchFamily="18" charset="0"/>
              </a:rPr>
              <a:t>it is written, “Be holy, for I am holy.”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1 </a:t>
            </a:r>
            <a:r>
              <a:rPr lang="en-US" sz="3600" dirty="0">
                <a:solidFill>
                  <a:schemeClr val="tx1"/>
                </a:solidFill>
                <a:latin typeface="Baskerville Old Face" panose="02020602080505020303" pitchFamily="18" charset="0"/>
              </a:rPr>
              <a:t>Peter </a:t>
            </a:r>
            <a:r>
              <a:rPr lang="en-US" sz="3600" dirty="0" smtClean="0">
                <a:solidFill>
                  <a:schemeClr val="tx1"/>
                </a:solidFill>
                <a:latin typeface="Baskerville Old Face" panose="02020602080505020303" pitchFamily="18" charset="0"/>
              </a:rPr>
              <a:t>1:16</a:t>
            </a:r>
          </a:p>
          <a:p>
            <a:pPr marL="0" indent="0">
              <a:buNone/>
            </a:pPr>
            <a:endParaRPr lang="en-US" sz="3600" dirty="0">
              <a:solidFill>
                <a:schemeClr val="tx1"/>
              </a:solidFill>
              <a:latin typeface="Baskerville Old Face" panose="02020602080505020303" pitchFamily="18" charset="0"/>
            </a:endParaRPr>
          </a:p>
          <a:p>
            <a:pPr marL="0" indent="0">
              <a:buNone/>
            </a:pPr>
            <a:r>
              <a:rPr lang="en-US" sz="3600" u="sng" dirty="0" smtClean="0">
                <a:solidFill>
                  <a:schemeClr val="tx1"/>
                </a:solidFill>
                <a:latin typeface="Baskerville Old Face" panose="02020602080505020303" pitchFamily="18" charset="0"/>
              </a:rPr>
              <a:t>Merciful</a:t>
            </a:r>
          </a:p>
          <a:p>
            <a:pPr marL="0" indent="0">
              <a:buNone/>
            </a:pPr>
            <a:r>
              <a:rPr lang="en-US" sz="3600" dirty="0" smtClean="0">
                <a:solidFill>
                  <a:schemeClr val="tx1"/>
                </a:solidFill>
                <a:latin typeface="Baskerville Old Face" panose="02020602080505020303" pitchFamily="18" charset="0"/>
              </a:rPr>
              <a:t>I </a:t>
            </a:r>
            <a:r>
              <a:rPr lang="en-US" sz="3600" dirty="0">
                <a:solidFill>
                  <a:schemeClr val="tx1"/>
                </a:solidFill>
                <a:latin typeface="Baskerville Old Face" panose="02020602080505020303" pitchFamily="18" charset="0"/>
              </a:rPr>
              <a:t>beseech you therefore, brethren, by the mercies of God, that you present your bodies a living sacrifice, holy, acceptable to God, which is your reasonable service.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Romans </a:t>
            </a:r>
            <a:r>
              <a:rPr lang="en-US" sz="3600" dirty="0">
                <a:solidFill>
                  <a:schemeClr val="tx1"/>
                </a:solidFill>
                <a:latin typeface="Baskerville Old Face" panose="02020602080505020303" pitchFamily="18" charset="0"/>
              </a:rPr>
              <a:t>12:1</a:t>
            </a:r>
          </a:p>
        </p:txBody>
      </p:sp>
    </p:spTree>
    <p:extLst>
      <p:ext uri="{BB962C8B-B14F-4D97-AF65-F5344CB8AC3E}">
        <p14:creationId xmlns:p14="http://schemas.microsoft.com/office/powerpoint/2010/main" val="73854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 is…</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smtClean="0">
                <a:solidFill>
                  <a:schemeClr val="tx1"/>
                </a:solidFill>
                <a:latin typeface="Baskerville Old Face" panose="02020602080505020303" pitchFamily="18" charset="0"/>
              </a:rPr>
              <a:t>Faithful</a:t>
            </a:r>
            <a:endParaRPr lang="en-US" sz="3600" u="sng" dirty="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God </a:t>
            </a:r>
            <a:r>
              <a:rPr lang="en-US" sz="3600" dirty="0">
                <a:solidFill>
                  <a:schemeClr val="tx1"/>
                </a:solidFill>
                <a:latin typeface="Baskerville Old Face" panose="02020602080505020303" pitchFamily="18" charset="0"/>
              </a:rPr>
              <a:t>is faithful, by whom you were called into the fellowship of His Son, Jesus Christ our Lord.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1 </a:t>
            </a:r>
            <a:r>
              <a:rPr lang="en-US" sz="3600" dirty="0">
                <a:solidFill>
                  <a:schemeClr val="tx1"/>
                </a:solidFill>
                <a:latin typeface="Baskerville Old Face" panose="02020602080505020303" pitchFamily="18" charset="0"/>
              </a:rPr>
              <a:t>Corinthians 1:9</a:t>
            </a:r>
          </a:p>
        </p:txBody>
      </p:sp>
    </p:spTree>
    <p:extLst>
      <p:ext uri="{BB962C8B-B14F-4D97-AF65-F5344CB8AC3E}">
        <p14:creationId xmlns:p14="http://schemas.microsoft.com/office/powerpoint/2010/main" val="85311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Qualities of God</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smtClean="0">
                <a:solidFill>
                  <a:schemeClr val="tx1"/>
                </a:solidFill>
                <a:latin typeface="Baskerville Old Face" panose="02020602080505020303" pitchFamily="18" charset="0"/>
              </a:rPr>
              <a:t>Omnipotent</a:t>
            </a:r>
          </a:p>
          <a:p>
            <a:pPr marL="0" indent="0">
              <a:buNone/>
            </a:pPr>
            <a:r>
              <a:rPr lang="en-US" sz="3600" dirty="0" smtClean="0">
                <a:solidFill>
                  <a:schemeClr val="tx1"/>
                </a:solidFill>
                <a:latin typeface="Baskerville Old Face" panose="02020602080505020303" pitchFamily="18" charset="0"/>
              </a:rPr>
              <a:t>O </a:t>
            </a:r>
            <a:r>
              <a:rPr lang="en-US" sz="3600" dirty="0">
                <a:solidFill>
                  <a:schemeClr val="tx1"/>
                </a:solidFill>
                <a:latin typeface="Baskerville Old Face" panose="02020602080505020303" pitchFamily="18" charset="0"/>
              </a:rPr>
              <a:t>Lord God of </a:t>
            </a:r>
            <a:r>
              <a:rPr lang="en-US" sz="3600" dirty="0" smtClean="0">
                <a:solidFill>
                  <a:schemeClr val="tx1"/>
                </a:solidFill>
                <a:latin typeface="Baskerville Old Face" panose="02020602080505020303" pitchFamily="18" charset="0"/>
              </a:rPr>
              <a:t>hosts, Who </a:t>
            </a:r>
            <a:r>
              <a:rPr lang="en-US" sz="3600" dirty="0">
                <a:solidFill>
                  <a:schemeClr val="tx1"/>
                </a:solidFill>
                <a:latin typeface="Baskerville Old Face" panose="02020602080505020303" pitchFamily="18" charset="0"/>
              </a:rPr>
              <a:t>is mighty like You, O </a:t>
            </a:r>
            <a:r>
              <a:rPr lang="en-US" sz="3600" dirty="0" smtClean="0">
                <a:solidFill>
                  <a:schemeClr val="tx1"/>
                </a:solidFill>
                <a:latin typeface="Baskerville Old Face" panose="02020602080505020303" pitchFamily="18" charset="0"/>
              </a:rPr>
              <a:t>Lord? Your </a:t>
            </a:r>
            <a:r>
              <a:rPr lang="en-US" sz="3600" dirty="0">
                <a:solidFill>
                  <a:schemeClr val="tx1"/>
                </a:solidFill>
                <a:latin typeface="Baskerville Old Face" panose="02020602080505020303" pitchFamily="18" charset="0"/>
              </a:rPr>
              <a:t>faithfulness also surrounds You. Psalms </a:t>
            </a:r>
            <a:r>
              <a:rPr lang="en-US" sz="3600" dirty="0" smtClean="0">
                <a:solidFill>
                  <a:schemeClr val="tx1"/>
                </a:solidFill>
                <a:latin typeface="Baskerville Old Face" panose="02020602080505020303" pitchFamily="18" charset="0"/>
              </a:rPr>
              <a:t>89:8</a:t>
            </a:r>
          </a:p>
          <a:p>
            <a:pPr marL="0" indent="0">
              <a:buNone/>
            </a:pPr>
            <a:endParaRPr lang="en-US" sz="3600" dirty="0">
              <a:solidFill>
                <a:schemeClr val="tx1"/>
              </a:solidFill>
              <a:latin typeface="Baskerville Old Face" panose="02020602080505020303" pitchFamily="18" charset="0"/>
            </a:endParaRPr>
          </a:p>
          <a:p>
            <a:pPr marL="0" indent="0">
              <a:buNone/>
            </a:pPr>
            <a:endParaRPr lang="en-US" sz="36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248319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Qualities of God</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Omniscient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Now </a:t>
            </a:r>
            <a:r>
              <a:rPr lang="en-US" sz="3600" dirty="0">
                <a:solidFill>
                  <a:schemeClr val="tx1"/>
                </a:solidFill>
                <a:latin typeface="Baskerville Old Face" panose="02020602080505020303" pitchFamily="18" charset="0"/>
              </a:rPr>
              <a:t>He who searches the hearts knows what the mind of the Spirit is, because He makes intercession for the saints according to the will of God.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Romans </a:t>
            </a:r>
            <a:r>
              <a:rPr lang="en-US" sz="3600" dirty="0">
                <a:solidFill>
                  <a:schemeClr val="tx1"/>
                </a:solidFill>
                <a:latin typeface="Baskerville Old Face" panose="02020602080505020303" pitchFamily="18" charset="0"/>
              </a:rPr>
              <a:t>8:27</a:t>
            </a:r>
          </a:p>
          <a:p>
            <a:pPr marL="0" indent="0">
              <a:buNone/>
            </a:pPr>
            <a:endParaRPr lang="en-US" sz="36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9067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Qualities of God</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lnSpcReduction="10000"/>
          </a:bodyPr>
          <a:lstStyle/>
          <a:p>
            <a:pPr marL="0" indent="0">
              <a:buNone/>
            </a:pPr>
            <a:r>
              <a:rPr lang="en-US" sz="3600" u="sng" dirty="0">
                <a:solidFill>
                  <a:schemeClr val="tx1"/>
                </a:solidFill>
                <a:latin typeface="Baskerville Old Face" panose="02020602080505020303" pitchFamily="18" charset="0"/>
              </a:rPr>
              <a:t>Omnipresent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Where </a:t>
            </a:r>
            <a:r>
              <a:rPr lang="en-US" sz="3600" dirty="0">
                <a:solidFill>
                  <a:schemeClr val="tx1"/>
                </a:solidFill>
                <a:latin typeface="Baskerville Old Face" panose="02020602080505020303" pitchFamily="18" charset="0"/>
              </a:rPr>
              <a:t>can I go from Your </a:t>
            </a:r>
            <a:r>
              <a:rPr lang="en-US" sz="3600" dirty="0" smtClean="0">
                <a:solidFill>
                  <a:schemeClr val="tx1"/>
                </a:solidFill>
                <a:latin typeface="Baskerville Old Face" panose="02020602080505020303" pitchFamily="18" charset="0"/>
              </a:rPr>
              <a:t>Spirit? Or </a:t>
            </a:r>
            <a:r>
              <a:rPr lang="en-US" sz="3600" dirty="0">
                <a:solidFill>
                  <a:schemeClr val="tx1"/>
                </a:solidFill>
                <a:latin typeface="Baskerville Old Face" panose="02020602080505020303" pitchFamily="18" charset="0"/>
              </a:rPr>
              <a:t>where can I flee from Your presence? </a:t>
            </a:r>
            <a:r>
              <a:rPr lang="en-US" sz="3600" dirty="0" smtClean="0">
                <a:solidFill>
                  <a:schemeClr val="tx1"/>
                </a:solidFill>
                <a:latin typeface="Baskerville Old Face" panose="02020602080505020303" pitchFamily="18" charset="0"/>
              </a:rPr>
              <a:t>8 </a:t>
            </a:r>
            <a:r>
              <a:rPr lang="en-US" sz="3600" dirty="0">
                <a:solidFill>
                  <a:schemeClr val="tx1"/>
                </a:solidFill>
                <a:latin typeface="Baskerville Old Face" panose="02020602080505020303" pitchFamily="18" charset="0"/>
              </a:rPr>
              <a:t>If I ascend into heaven, You are </a:t>
            </a:r>
            <a:r>
              <a:rPr lang="en-US" sz="3600" dirty="0" smtClean="0">
                <a:solidFill>
                  <a:schemeClr val="tx1"/>
                </a:solidFill>
                <a:latin typeface="Baskerville Old Face" panose="02020602080505020303" pitchFamily="18" charset="0"/>
              </a:rPr>
              <a:t>there; If </a:t>
            </a:r>
            <a:r>
              <a:rPr lang="en-US" sz="3600" dirty="0">
                <a:solidFill>
                  <a:schemeClr val="tx1"/>
                </a:solidFill>
                <a:latin typeface="Baskerville Old Face" panose="02020602080505020303" pitchFamily="18" charset="0"/>
              </a:rPr>
              <a:t>I make my bed in hell, behold, You are there. </a:t>
            </a:r>
            <a:r>
              <a:rPr lang="en-US" sz="3600" dirty="0" smtClean="0">
                <a:solidFill>
                  <a:schemeClr val="tx1"/>
                </a:solidFill>
                <a:latin typeface="Baskerville Old Face" panose="02020602080505020303" pitchFamily="18" charset="0"/>
              </a:rPr>
              <a:t>9 </a:t>
            </a:r>
            <a:r>
              <a:rPr lang="en-US" sz="3600" dirty="0">
                <a:solidFill>
                  <a:schemeClr val="tx1"/>
                </a:solidFill>
                <a:latin typeface="Baskerville Old Face" panose="02020602080505020303" pitchFamily="18" charset="0"/>
              </a:rPr>
              <a:t>If I take the wings of the </a:t>
            </a:r>
            <a:r>
              <a:rPr lang="en-US" sz="3600" dirty="0" smtClean="0">
                <a:solidFill>
                  <a:schemeClr val="tx1"/>
                </a:solidFill>
                <a:latin typeface="Baskerville Old Face" panose="02020602080505020303" pitchFamily="18" charset="0"/>
              </a:rPr>
              <a:t>morning, And </a:t>
            </a:r>
            <a:r>
              <a:rPr lang="en-US" sz="3600" dirty="0">
                <a:solidFill>
                  <a:schemeClr val="tx1"/>
                </a:solidFill>
                <a:latin typeface="Baskerville Old Face" panose="02020602080505020303" pitchFamily="18" charset="0"/>
              </a:rPr>
              <a:t>dwell in the uttermost parts of the sea, </a:t>
            </a:r>
            <a:r>
              <a:rPr lang="en-US" sz="3600" dirty="0" smtClean="0">
                <a:solidFill>
                  <a:schemeClr val="tx1"/>
                </a:solidFill>
                <a:latin typeface="Baskerville Old Face" panose="02020602080505020303" pitchFamily="18" charset="0"/>
              </a:rPr>
              <a:t>10 </a:t>
            </a:r>
            <a:r>
              <a:rPr lang="en-US" sz="3600" dirty="0">
                <a:solidFill>
                  <a:schemeClr val="tx1"/>
                </a:solidFill>
                <a:latin typeface="Baskerville Old Face" panose="02020602080505020303" pitchFamily="18" charset="0"/>
              </a:rPr>
              <a:t>Even there Your hand shall lead </a:t>
            </a:r>
            <a:r>
              <a:rPr lang="en-US" sz="3600" dirty="0" smtClean="0">
                <a:solidFill>
                  <a:schemeClr val="tx1"/>
                </a:solidFill>
                <a:latin typeface="Baskerville Old Face" panose="02020602080505020303" pitchFamily="18" charset="0"/>
              </a:rPr>
              <a:t>me, And </a:t>
            </a:r>
            <a:r>
              <a:rPr lang="en-US" sz="3600" dirty="0">
                <a:solidFill>
                  <a:schemeClr val="tx1"/>
                </a:solidFill>
                <a:latin typeface="Baskerville Old Face" panose="02020602080505020303" pitchFamily="18" charset="0"/>
              </a:rPr>
              <a:t>Your right hand shall hold me. </a:t>
            </a:r>
            <a:r>
              <a:rPr lang="en-US" sz="3600" dirty="0" smtClean="0">
                <a:solidFill>
                  <a:schemeClr val="tx1"/>
                </a:solidFill>
                <a:latin typeface="Baskerville Old Face" panose="02020602080505020303" pitchFamily="18" charset="0"/>
              </a:rPr>
              <a:t>11 </a:t>
            </a:r>
            <a:r>
              <a:rPr lang="en-US" sz="3600" dirty="0">
                <a:solidFill>
                  <a:schemeClr val="tx1"/>
                </a:solidFill>
                <a:latin typeface="Baskerville Old Face" panose="02020602080505020303" pitchFamily="18" charset="0"/>
              </a:rPr>
              <a:t>If I say, “Surely the darkness shall fall on me</a:t>
            </a:r>
            <a:r>
              <a:rPr lang="en-US" sz="3600" dirty="0" smtClean="0">
                <a:solidFill>
                  <a:schemeClr val="tx1"/>
                </a:solidFill>
                <a:latin typeface="Baskerville Old Face" panose="02020602080505020303" pitchFamily="18" charset="0"/>
              </a:rPr>
              <a:t>,” Even </a:t>
            </a:r>
            <a:r>
              <a:rPr lang="en-US" sz="3600" dirty="0">
                <a:solidFill>
                  <a:schemeClr val="tx1"/>
                </a:solidFill>
                <a:latin typeface="Baskerville Old Face" panose="02020602080505020303" pitchFamily="18" charset="0"/>
              </a:rPr>
              <a:t>the night shall be light about me;  </a:t>
            </a:r>
          </a:p>
          <a:p>
            <a:pPr marL="0" indent="0">
              <a:buNone/>
            </a:pPr>
            <a:r>
              <a:rPr lang="en-US" sz="3600" dirty="0">
                <a:solidFill>
                  <a:schemeClr val="tx1"/>
                </a:solidFill>
                <a:latin typeface="Baskerville Old Face" panose="02020602080505020303" pitchFamily="18" charset="0"/>
              </a:rPr>
              <a:t>12 Indeed, the darkness shall not hide from </a:t>
            </a:r>
            <a:r>
              <a:rPr lang="en-US" sz="3600" dirty="0" smtClean="0">
                <a:solidFill>
                  <a:schemeClr val="tx1"/>
                </a:solidFill>
                <a:latin typeface="Baskerville Old Face" panose="02020602080505020303" pitchFamily="18" charset="0"/>
              </a:rPr>
              <a:t>You, But </a:t>
            </a:r>
            <a:r>
              <a:rPr lang="en-US" sz="3600" dirty="0">
                <a:solidFill>
                  <a:schemeClr val="tx1"/>
                </a:solidFill>
                <a:latin typeface="Baskerville Old Face" panose="02020602080505020303" pitchFamily="18" charset="0"/>
              </a:rPr>
              <a:t>the night shines as the </a:t>
            </a:r>
            <a:r>
              <a:rPr lang="en-US" sz="3600" dirty="0" smtClean="0">
                <a:solidFill>
                  <a:schemeClr val="tx1"/>
                </a:solidFill>
                <a:latin typeface="Baskerville Old Face" panose="02020602080505020303" pitchFamily="18" charset="0"/>
              </a:rPr>
              <a:t>day; The </a:t>
            </a:r>
            <a:r>
              <a:rPr lang="en-US" sz="3600" dirty="0">
                <a:solidFill>
                  <a:schemeClr val="tx1"/>
                </a:solidFill>
                <a:latin typeface="Baskerville Old Face" panose="02020602080505020303" pitchFamily="18" charset="0"/>
              </a:rPr>
              <a:t>darkness and the light are both alike to You.  </a:t>
            </a:r>
            <a:r>
              <a:rPr lang="en-US" sz="3600" dirty="0" smtClean="0">
                <a:solidFill>
                  <a:schemeClr val="tx1"/>
                </a:solidFill>
                <a:latin typeface="Baskerville Old Face" panose="02020602080505020303" pitchFamily="18" charset="0"/>
              </a:rPr>
              <a:t>Psalms </a:t>
            </a:r>
            <a:r>
              <a:rPr lang="en-US" sz="3600" dirty="0">
                <a:solidFill>
                  <a:schemeClr val="tx1"/>
                </a:solidFill>
                <a:latin typeface="Baskerville Old Face" panose="02020602080505020303" pitchFamily="18" charset="0"/>
              </a:rPr>
              <a:t>139:7-12</a:t>
            </a:r>
          </a:p>
        </p:txBody>
      </p:sp>
    </p:spTree>
    <p:extLst>
      <p:ext uri="{BB962C8B-B14F-4D97-AF65-F5344CB8AC3E}">
        <p14:creationId xmlns:p14="http://schemas.microsoft.com/office/powerpoint/2010/main" val="122009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Qualities of God</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smtClean="0">
                <a:solidFill>
                  <a:schemeClr val="tx1"/>
                </a:solidFill>
                <a:latin typeface="Baskerville Old Face" panose="02020602080505020303" pitchFamily="18" charset="0"/>
              </a:rPr>
              <a:t>Immutable</a:t>
            </a:r>
          </a:p>
          <a:p>
            <a:pPr marL="0" indent="0">
              <a:buNone/>
            </a:pPr>
            <a:r>
              <a:rPr lang="en-US" sz="3600" dirty="0" smtClean="0">
                <a:solidFill>
                  <a:schemeClr val="tx1"/>
                </a:solidFill>
                <a:latin typeface="Baskerville Old Face" panose="02020602080505020303" pitchFamily="18" charset="0"/>
              </a:rPr>
              <a:t>know </a:t>
            </a:r>
            <a:r>
              <a:rPr lang="en-US" sz="3600" dirty="0">
                <a:solidFill>
                  <a:schemeClr val="tx1"/>
                </a:solidFill>
                <a:latin typeface="Baskerville Old Face" panose="02020602080505020303" pitchFamily="18" charset="0"/>
              </a:rPr>
              <a:t>that whatever God </a:t>
            </a:r>
            <a:r>
              <a:rPr lang="en-US" sz="3600" dirty="0" smtClean="0">
                <a:solidFill>
                  <a:schemeClr val="tx1"/>
                </a:solidFill>
                <a:latin typeface="Baskerville Old Face" panose="02020602080505020303" pitchFamily="18" charset="0"/>
              </a:rPr>
              <a:t>does, It </a:t>
            </a:r>
            <a:r>
              <a:rPr lang="en-US" sz="3600" dirty="0">
                <a:solidFill>
                  <a:schemeClr val="tx1"/>
                </a:solidFill>
                <a:latin typeface="Baskerville Old Face" panose="02020602080505020303" pitchFamily="18" charset="0"/>
              </a:rPr>
              <a:t>shall be </a:t>
            </a:r>
            <a:r>
              <a:rPr lang="en-US" sz="3600" dirty="0" smtClean="0">
                <a:solidFill>
                  <a:schemeClr val="tx1"/>
                </a:solidFill>
                <a:latin typeface="Baskerville Old Face" panose="02020602080505020303" pitchFamily="18" charset="0"/>
              </a:rPr>
              <a:t>forever. Nothing </a:t>
            </a:r>
            <a:r>
              <a:rPr lang="en-US" sz="3600" dirty="0">
                <a:solidFill>
                  <a:schemeClr val="tx1"/>
                </a:solidFill>
                <a:latin typeface="Baskerville Old Face" panose="02020602080505020303" pitchFamily="18" charset="0"/>
              </a:rPr>
              <a:t>can be added to </a:t>
            </a:r>
            <a:r>
              <a:rPr lang="en-US" sz="3600" dirty="0" smtClean="0">
                <a:solidFill>
                  <a:schemeClr val="tx1"/>
                </a:solidFill>
                <a:latin typeface="Baskerville Old Face" panose="02020602080505020303" pitchFamily="18" charset="0"/>
              </a:rPr>
              <a:t>it, And </a:t>
            </a:r>
            <a:r>
              <a:rPr lang="en-US" sz="3600" dirty="0">
                <a:solidFill>
                  <a:schemeClr val="tx1"/>
                </a:solidFill>
                <a:latin typeface="Baskerville Old Face" panose="02020602080505020303" pitchFamily="18" charset="0"/>
              </a:rPr>
              <a:t>nothing taken from </a:t>
            </a:r>
            <a:r>
              <a:rPr lang="en-US" sz="3600" dirty="0" smtClean="0">
                <a:solidFill>
                  <a:schemeClr val="tx1"/>
                </a:solidFill>
                <a:latin typeface="Baskerville Old Face" panose="02020602080505020303" pitchFamily="18" charset="0"/>
              </a:rPr>
              <a:t>it. God </a:t>
            </a:r>
            <a:r>
              <a:rPr lang="en-US" sz="3600" dirty="0">
                <a:solidFill>
                  <a:schemeClr val="tx1"/>
                </a:solidFill>
                <a:latin typeface="Baskerville Old Face" panose="02020602080505020303" pitchFamily="18" charset="0"/>
              </a:rPr>
              <a:t>does it, that men should fear before Him. </a:t>
            </a:r>
            <a:endParaRPr lang="en-US" sz="3600"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Ecclesiastes </a:t>
            </a:r>
            <a:r>
              <a:rPr lang="en-US" sz="3600" dirty="0">
                <a:solidFill>
                  <a:schemeClr val="tx1"/>
                </a:solidFill>
                <a:latin typeface="Baskerville Old Face" panose="02020602080505020303" pitchFamily="18" charset="0"/>
              </a:rPr>
              <a:t>3:14</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26220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Qualities of God</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A </a:t>
            </a:r>
            <a:r>
              <a:rPr lang="en-US" sz="3600" u="sng" dirty="0" smtClean="0">
                <a:solidFill>
                  <a:schemeClr val="tx1"/>
                </a:solidFill>
                <a:latin typeface="Baskerville Old Face" panose="02020602080505020303" pitchFamily="18" charset="0"/>
              </a:rPr>
              <a:t>Spirit</a:t>
            </a:r>
          </a:p>
          <a:p>
            <a:pPr marL="0" indent="0">
              <a:buNone/>
            </a:pPr>
            <a:r>
              <a:rPr lang="en-US" sz="3600" dirty="0" smtClean="0">
                <a:solidFill>
                  <a:schemeClr val="tx1"/>
                </a:solidFill>
                <a:latin typeface="Baskerville Old Face" panose="02020602080505020303" pitchFamily="18" charset="0"/>
              </a:rPr>
              <a:t>God </a:t>
            </a:r>
            <a:r>
              <a:rPr lang="en-US" sz="3600" dirty="0">
                <a:solidFill>
                  <a:schemeClr val="tx1"/>
                </a:solidFill>
                <a:latin typeface="Baskerville Old Face" panose="02020602080505020303" pitchFamily="18" charset="0"/>
              </a:rPr>
              <a:t>is Spirit, and those who worship Him must worship in spirit and truth</a:t>
            </a:r>
            <a:r>
              <a:rPr lang="en-US" sz="3600" dirty="0" smtClean="0">
                <a:solidFill>
                  <a:schemeClr val="tx1"/>
                </a:solidFill>
                <a:latin typeface="Baskerville Old Face" panose="02020602080505020303" pitchFamily="18" charset="0"/>
              </a:rPr>
              <a:t>.”</a:t>
            </a:r>
          </a:p>
          <a:p>
            <a:pPr marL="0" indent="0">
              <a:buNone/>
            </a:pPr>
            <a:r>
              <a:rPr lang="en-US" sz="3600" dirty="0" smtClean="0">
                <a:solidFill>
                  <a:schemeClr val="tx1"/>
                </a:solidFill>
                <a:latin typeface="Baskerville Old Face" panose="02020602080505020303" pitchFamily="18" charset="0"/>
              </a:rPr>
              <a:t> </a:t>
            </a:r>
            <a:r>
              <a:rPr lang="en-US" sz="3600" dirty="0">
                <a:solidFill>
                  <a:schemeClr val="tx1"/>
                </a:solidFill>
                <a:latin typeface="Baskerville Old Face" panose="02020602080505020303" pitchFamily="18" charset="0"/>
              </a:rPr>
              <a:t>John 4:24</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91064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115743"/>
            <a:ext cx="11776364" cy="725921"/>
          </a:xfrm>
        </p:spPr>
        <p:txBody>
          <a:bodyPr>
            <a:normAutofit fontScale="90000"/>
          </a:bodyPr>
          <a:lstStyle/>
          <a:p>
            <a:r>
              <a:rPr lang="en-US" b="1"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God’s Love &amp; Man’s Love</a:t>
            </a:r>
            <a:endParaRPr lang="en-US" b="1"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6309" y="994353"/>
            <a:ext cx="11776364" cy="5687002"/>
          </a:xfrm>
        </p:spPr>
        <p:txBody>
          <a:bodyPr>
            <a:normAutofit/>
          </a:bodyPr>
          <a:lstStyle/>
          <a:p>
            <a:pPr marL="0" indent="0">
              <a:buNone/>
            </a:pPr>
            <a:r>
              <a:rPr lang="en-US" sz="3600" u="sng" dirty="0">
                <a:solidFill>
                  <a:schemeClr val="tx1"/>
                </a:solidFill>
                <a:latin typeface="Baskerville Old Face" panose="02020602080505020303" pitchFamily="18" charset="0"/>
              </a:rPr>
              <a:t>Allowed man freedom of choice </a:t>
            </a:r>
            <a:endParaRPr lang="en-US" sz="3600" u="sng" dirty="0" smtClean="0">
              <a:solidFill>
                <a:schemeClr val="tx1"/>
              </a:solidFill>
              <a:latin typeface="Baskerville Old Face" panose="02020602080505020303" pitchFamily="18" charset="0"/>
            </a:endParaRPr>
          </a:p>
          <a:p>
            <a:pPr marL="0" indent="0">
              <a:buNone/>
            </a:pPr>
            <a:r>
              <a:rPr lang="en-US" sz="3600" dirty="0" smtClean="0">
                <a:solidFill>
                  <a:schemeClr val="tx1"/>
                </a:solidFill>
                <a:latin typeface="Baskerville Old Face" panose="02020602080505020303" pitchFamily="18" charset="0"/>
              </a:rPr>
              <a:t>Then </a:t>
            </a:r>
            <a:r>
              <a:rPr lang="en-US" sz="3600" dirty="0">
                <a:solidFill>
                  <a:schemeClr val="tx1"/>
                </a:solidFill>
                <a:latin typeface="Baskerville Old Face" panose="02020602080505020303" pitchFamily="18" charset="0"/>
              </a:rPr>
              <a:t>the Lord God took the man and put him in the garden of Eden to tend and keep it. 16  And the Lord God commanded the man, saying, “Of every tree of the garden you may freely eat; 17  but of the tree of the knowledge of good and evil you shall not eat, for in the day that you eat of it you shall surely die.” Genesis 2:15-17</a:t>
            </a:r>
            <a:endParaRPr lang="en-US" sz="3600" dirty="0" smtClean="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307609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docProps/app.xml><?xml version="1.0" encoding="utf-8"?>
<Properties xmlns="http://schemas.openxmlformats.org/officeDocument/2006/extended-properties" xmlns:vt="http://schemas.openxmlformats.org/officeDocument/2006/docPropsVTypes">
  <Template>TM04033923[[fn=Depth]]</Template>
  <TotalTime>35</TotalTime>
  <Words>853</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Baskerville Old Face</vt:lpstr>
      <vt:lpstr>Corbel</vt:lpstr>
      <vt:lpstr>Depth</vt:lpstr>
      <vt:lpstr>God, The Father</vt:lpstr>
      <vt:lpstr>God is…</vt:lpstr>
      <vt:lpstr>God is…</vt:lpstr>
      <vt:lpstr>Qualities of God</vt:lpstr>
      <vt:lpstr>Qualities of God</vt:lpstr>
      <vt:lpstr>Qualities of God</vt:lpstr>
      <vt:lpstr>Qualities of God</vt:lpstr>
      <vt:lpstr>Qualities of God</vt:lpstr>
      <vt:lpstr>God’s Love &amp; Man’s Love</vt:lpstr>
      <vt:lpstr>God’s Love &amp; Man’s Love</vt:lpstr>
      <vt:lpstr>God’s Love &amp; Man’s Love</vt:lpstr>
      <vt:lpstr>God’s Love &amp; Man’s Love</vt:lpstr>
      <vt:lpstr>God’s Love &amp; Man’s Love</vt:lpstr>
      <vt:lpstr>God’s Love &amp; Man’s Love</vt:lpstr>
      <vt:lpstr>The Results</vt:lpstr>
      <vt:lpstr>The Results</vt:lpstr>
      <vt:lpstr>The Results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The Father</dc:title>
  <dc:creator>Russ Earl</dc:creator>
  <cp:lastModifiedBy>Russ Earl</cp:lastModifiedBy>
  <cp:revision>22</cp:revision>
  <dcterms:created xsi:type="dcterms:W3CDTF">2016-11-06T03:07:20Z</dcterms:created>
  <dcterms:modified xsi:type="dcterms:W3CDTF">2017-01-22T03:28:17Z</dcterms:modified>
</cp:coreProperties>
</file>