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1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7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4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3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1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B347DB1-6846-4056-8A7E-C91A3FFF3F41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11278AB-F9CD-4034-A026-804B7290A7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" y="74482"/>
            <a:ext cx="4107873" cy="685800"/>
          </a:xfrm>
        </p:spPr>
        <p:txBody>
          <a:bodyPr anchor="t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– Lesson 3 </a:t>
            </a:r>
            <a:endParaRPr 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400549"/>
            <a:ext cx="6774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Bondage Worsens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command for Moses &amp; Aaron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Moses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continues to doubt God. (6:10-13,28-30)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“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shall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Pharaoh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heed me?” (6:12,30).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Family of Moses &amp; Aaron (6:14-27)</a:t>
            </a:r>
          </a:p>
        </p:txBody>
      </p:sp>
    </p:spTree>
    <p:extLst>
      <p:ext uri="{BB962C8B-B14F-4D97-AF65-F5344CB8AC3E}">
        <p14:creationId xmlns:p14="http://schemas.microsoft.com/office/powerpoint/2010/main" val="20910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for us today.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 lnSpcReduction="10000"/>
          </a:bodyPr>
          <a:lstStyle/>
          <a:p>
            <a:pPr marL="56007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slack concerning His promises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Pt 3:9)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fulfills His promises. We have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remember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knows when to act, we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not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God’s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wisdom is above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ours </a:t>
            </a: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Isaiah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55:8-9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thus we must be patient.</a:t>
            </a:r>
          </a:p>
        </p:txBody>
      </p:sp>
    </p:spTree>
    <p:extLst>
      <p:ext uri="{BB962C8B-B14F-4D97-AF65-F5344CB8AC3E}">
        <p14:creationId xmlns:p14="http://schemas.microsoft.com/office/powerpoint/2010/main" val="13797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for us today.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 fontScale="92500" lnSpcReduction="20000"/>
          </a:bodyPr>
          <a:lstStyle/>
          <a:p>
            <a:pPr marL="560070" indent="-514350">
              <a:buAutoNum type="alphaU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be prepared to stand up for God in front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(Pharaoh)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do not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Him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5:2b, Job 42:7b)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Standing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for God and righteous living must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 even in the midst of mockers.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 not stand up for God, on the day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Judgment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to answer 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	cowardice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0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an arrogant attitude similar to that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Pharaoh?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a attitude of doubt like Moses or the people of Israel?</a:t>
            </a:r>
          </a:p>
          <a:p>
            <a:pPr marL="4572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1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5:1-5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Afterward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Moses and Aaron went in and told Pharaoh, "Thus says the Lord God of Israel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'Let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people go, that they may hold a feast to Me in the wilderness. '"2 And Pharaoh said, " Who is the Lord, that I should obey His voice to let Israel go? I do not know the Lord, nor will I let Israel go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3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5:1-5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So they said, "The God of the Hebrews has met with us. Please, let us go three days ' journey into the desert and sacrifice to the Lord our God, lest He fall upon us with pestilence or with the sword."4 Then the king of Egypt said to them, " Moses and Aaron, why do you take the people from their work? Get back to your labor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1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5:1-5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And Pharaoh said, " Look, the people of the land are many now, and you make them rest from their labor!"</a:t>
            </a:r>
          </a:p>
        </p:txBody>
      </p:sp>
    </p:spTree>
    <p:extLst>
      <p:ext uri="{BB962C8B-B14F-4D97-AF65-F5344CB8AC3E}">
        <p14:creationId xmlns:p14="http://schemas.microsoft.com/office/powerpoint/2010/main" val="39304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God to Pharaoh 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 (v.1-3)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Pharaoh’s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angry reply (v.4-9)</a:t>
            </a:r>
          </a:p>
        </p:txBody>
      </p:sp>
    </p:spTree>
    <p:extLst>
      <p:ext uri="{BB962C8B-B14F-4D97-AF65-F5344CB8AC3E}">
        <p14:creationId xmlns:p14="http://schemas.microsoft.com/office/powerpoint/2010/main" val="172151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Adding hardship to Israel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supplied (5:10-14)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An appeal </a:t>
            </a:r>
            <a:r>
              <a:rPr lang="en-US" sz="29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Pharaoh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(5:15-21)</a:t>
            </a:r>
          </a:p>
        </p:txBody>
      </p:sp>
    </p:spTree>
    <p:extLst>
      <p:ext uri="{BB962C8B-B14F-4D97-AF65-F5344CB8AC3E}">
        <p14:creationId xmlns:p14="http://schemas.microsoft.com/office/powerpoint/2010/main" val="19349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Moses Complains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have brought trouble on the people (v.22)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have not delivered your people (v.23)</a:t>
            </a:r>
          </a:p>
        </p:txBody>
      </p:sp>
    </p:spTree>
    <p:extLst>
      <p:ext uri="{BB962C8B-B14F-4D97-AF65-F5344CB8AC3E}">
        <p14:creationId xmlns:p14="http://schemas.microsoft.com/office/powerpoint/2010/main" val="83469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reply to Moses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shall see (6:1a)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do (6:1b)</a:t>
            </a:r>
          </a:p>
          <a:p>
            <a:pPr marL="560070" indent="-514350">
              <a:buAutoNum type="arabicPeriod" startAt="3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Pharaoh's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stubbornness described (6:1c)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strong hand”</a:t>
            </a:r>
          </a:p>
        </p:txBody>
      </p:sp>
    </p:spTree>
    <p:extLst>
      <p:ext uri="{BB962C8B-B14F-4D97-AF65-F5344CB8AC3E}">
        <p14:creationId xmlns:p14="http://schemas.microsoft.com/office/powerpoint/2010/main" val="111783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2F2F2F"/>
            </a:gs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44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772400" cy="8655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promise of rescue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610600" cy="3810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Notice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God’s actions “I will”…do these things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“Then you shall know…” (v.8)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Anguish of spirit and cruel bondage (6:9)</a:t>
            </a:r>
          </a:p>
          <a:p>
            <a:pPr marL="4572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times cause some to not believe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God’s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promises.</a:t>
            </a:r>
          </a:p>
        </p:txBody>
      </p:sp>
    </p:spTree>
    <p:extLst>
      <p:ext uri="{BB962C8B-B14F-4D97-AF65-F5344CB8AC3E}">
        <p14:creationId xmlns:p14="http://schemas.microsoft.com/office/powerpoint/2010/main" val="318704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pectiv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443</Words>
  <Application>Microsoft Office PowerPoint</Application>
  <PresentationFormat>On-screen Show (16:9)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Perspective</vt:lpstr>
      <vt:lpstr>Exodus – Lesson 3 </vt:lpstr>
      <vt:lpstr>Exodus 5:1-5</vt:lpstr>
      <vt:lpstr>Exodus 5:1-5</vt:lpstr>
      <vt:lpstr>Exodus 5:1-5</vt:lpstr>
      <vt:lpstr>Introduction of God to Pharaoh </vt:lpstr>
      <vt:lpstr>Adding hardship to Israel</vt:lpstr>
      <vt:lpstr>Moses Complains</vt:lpstr>
      <vt:lpstr>God’s reply to Moses</vt:lpstr>
      <vt:lpstr>God’s promise of rescue</vt:lpstr>
      <vt:lpstr>God’s command for Moses &amp; Aaron</vt:lpstr>
      <vt:lpstr>Lessons for us today.</vt:lpstr>
      <vt:lpstr>Lessons for us today.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– Lesson 3 Hardships Continue</dc:title>
  <dc:creator>Admin</dc:creator>
  <cp:lastModifiedBy>Admin</cp:lastModifiedBy>
  <cp:revision>20</cp:revision>
  <dcterms:created xsi:type="dcterms:W3CDTF">2015-03-31T02:56:10Z</dcterms:created>
  <dcterms:modified xsi:type="dcterms:W3CDTF">2015-04-05T15:21:36Z</dcterms:modified>
</cp:coreProperties>
</file>