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6"/>
  </p:notesMasterIdLst>
  <p:sldIdLst>
    <p:sldId id="257" r:id="rId4"/>
    <p:sldId id="258" r:id="rId5"/>
    <p:sldId id="273" r:id="rId6"/>
    <p:sldId id="259" r:id="rId7"/>
    <p:sldId id="260" r:id="rId8"/>
    <p:sldId id="261" r:id="rId9"/>
    <p:sldId id="274" r:id="rId10"/>
    <p:sldId id="262" r:id="rId11"/>
    <p:sldId id="263" r:id="rId12"/>
    <p:sldId id="264" r:id="rId13"/>
    <p:sldId id="265" r:id="rId14"/>
    <p:sldId id="275" r:id="rId15"/>
    <p:sldId id="266" r:id="rId16"/>
    <p:sldId id="267" r:id="rId17"/>
    <p:sldId id="268" r:id="rId18"/>
    <p:sldId id="269" r:id="rId19"/>
    <p:sldId id="276" r:id="rId20"/>
    <p:sldId id="270" r:id="rId21"/>
    <p:sldId id="271" r:id="rId22"/>
    <p:sldId id="277" r:id="rId23"/>
    <p:sldId id="278" r:id="rId24"/>
    <p:sldId id="272" r:id="rId25"/>
  </p:sldIdLst>
  <p:sldSz cx="10972800" cy="51435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84" y="-960"/>
      </p:cViewPr>
      <p:guideLst>
        <p:guide orient="horz" pos="162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E1365319-82BB-4CF4-803C-149B03A6946A}" type="datetimeFigureOut">
              <a:rPr lang="en-US" smtClean="0"/>
              <a:t>8/31/2013</a:t>
            </a:fld>
            <a:endParaRPr lang="en-US" dirty="0"/>
          </a:p>
        </p:txBody>
      </p:sp>
      <p:sp>
        <p:nvSpPr>
          <p:cNvPr id="4" name="Slide Image Placeholder 3"/>
          <p:cNvSpPr>
            <a:spLocks noGrp="1" noRot="1" noChangeAspect="1"/>
          </p:cNvSpPr>
          <p:nvPr>
            <p:ph type="sldImg" idx="2"/>
          </p:nvPr>
        </p:nvSpPr>
        <p:spPr>
          <a:xfrm>
            <a:off x="1828800" y="514350"/>
            <a:ext cx="54864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AB1647CF-F75D-4D1F-A58E-4D703C865040}" type="slidenum">
              <a:rPr lang="en-US" smtClean="0"/>
              <a:t>‹#›</a:t>
            </a:fld>
            <a:endParaRPr lang="en-US" dirty="0"/>
          </a:p>
        </p:txBody>
      </p:sp>
    </p:spTree>
    <p:extLst>
      <p:ext uri="{BB962C8B-B14F-4D97-AF65-F5344CB8AC3E}">
        <p14:creationId xmlns:p14="http://schemas.microsoft.com/office/powerpoint/2010/main" val="2838718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28800" y="514350"/>
            <a:ext cx="54864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8/31/2013 10:28 PM</a:t>
            </a:fld>
            <a:endParaRPr lang="en-US" dirty="0"/>
          </a:p>
        </p:txBody>
      </p:sp>
      <p:sp>
        <p:nvSpPr>
          <p:cNvPr id="6" name="Footer Placeholder 5"/>
          <p:cNvSpPr>
            <a:spLocks noGrp="1"/>
          </p:cNvSpPr>
          <p:nvPr>
            <p:ph type="ftr" sz="quarter" idx="12"/>
          </p:nvPr>
        </p:nvSpPr>
        <p:spPr>
          <a:xfrm>
            <a:off x="0" y="6513910"/>
            <a:ext cx="8229600" cy="3429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8229599" y="6513910"/>
            <a:ext cx="912284" cy="3429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76300" y="1428751"/>
            <a:ext cx="9218296" cy="1142621"/>
          </a:xfrm>
        </p:spPr>
        <p:txBody>
          <a:bodyPr>
            <a:noAutofit/>
          </a:bodyPr>
          <a:lstStyle>
            <a:lvl1pPr>
              <a:lnSpc>
                <a:spcPct val="90000"/>
              </a:lnSpc>
              <a:defRPr lang="en-US" sz="4800" b="0" cap="none" spc="-150" dirty="0">
                <a:ln w="3175">
                  <a:solidFill>
                    <a:schemeClr val="bg2">
                      <a:lumMod val="75000"/>
                      <a:lumOff val="25000"/>
                      <a:alpha val="75000"/>
                    </a:schemeClr>
                  </a:solidFill>
                </a:ln>
                <a:gradFill flip="none" rotWithShape="1">
                  <a:gsLst>
                    <a:gs pos="0">
                      <a:schemeClr val="tx1"/>
                    </a:gs>
                    <a:gs pos="61000">
                      <a:schemeClr val="accent2">
                        <a:lumMod val="20000"/>
                        <a:lumOff val="80000"/>
                      </a:schemeClr>
                    </a:gs>
                    <a:gs pos="86000">
                      <a:schemeClr val="tx1"/>
                    </a:gs>
                  </a:gsLst>
                  <a:lin ang="5400000" scaled="0"/>
                  <a:tileRect/>
                </a:gradFill>
                <a:effectLst>
                  <a:outerShdw blurRad="114300" dir="2700000" algn="tl" rotWithShape="0">
                    <a:prstClr val="black">
                      <a:alpha val="51000"/>
                    </a:prstClr>
                  </a:outerShdw>
                </a:effectLst>
                <a:latin typeface="+mj-lt"/>
                <a:ea typeface="+mn-ea"/>
                <a:cs typeface="Arial" charset="0"/>
              </a:defRPr>
            </a:lvl1pPr>
          </a:lstStyle>
          <a:p>
            <a:pPr lvl="0" algn="l" defTabSz="1095376" rtl="0" eaLnBrk="1" fontAlgn="base" hangingPunct="1">
              <a:lnSpc>
                <a:spcPct val="90000"/>
              </a:lnSpc>
              <a:spcBef>
                <a:spcPct val="0"/>
              </a:spcBef>
              <a:spcAft>
                <a:spcPct val="0"/>
              </a:spcAft>
            </a:pPr>
            <a:r>
              <a:rPr lang="en-US" smtClean="0"/>
              <a:t>Click to edit Master title style</a:t>
            </a:r>
            <a:endParaRPr lang="en-US" dirty="0"/>
          </a:p>
        </p:txBody>
      </p:sp>
      <p:sp>
        <p:nvSpPr>
          <p:cNvPr id="3" name="Subtitle 2"/>
          <p:cNvSpPr>
            <a:spLocks noGrp="1"/>
          </p:cNvSpPr>
          <p:nvPr>
            <p:ph type="subTitle" idx="1"/>
          </p:nvPr>
        </p:nvSpPr>
        <p:spPr>
          <a:xfrm>
            <a:off x="876299" y="3258741"/>
            <a:ext cx="9218296" cy="346249"/>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457200" y="1058665"/>
            <a:ext cx="10058400" cy="2135969"/>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457200" y="1058665"/>
            <a:ext cx="10058400" cy="2135969"/>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4679157"/>
            <a:ext cx="10972801" cy="464344"/>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pic>
        <p:nvPicPr>
          <p:cNvPr id="5" name="Picture 4" descr="1-01055_Template_Bar.png"/>
          <p:cNvPicPr>
            <a:picLocks noChangeAspect="1"/>
          </p:cNvPicPr>
          <p:nvPr userDrawn="1"/>
        </p:nvPicPr>
        <p:blipFill>
          <a:blip r:embed="rId2"/>
          <a:stretch>
            <a:fillRect/>
          </a:stretch>
        </p:blipFill>
        <p:spPr>
          <a:xfrm flipH="1">
            <a:off x="-1146809" y="1428750"/>
            <a:ext cx="12119610" cy="1711239"/>
          </a:xfrm>
          <a:prstGeom prst="rect">
            <a:avLst/>
          </a:prstGeom>
        </p:spPr>
      </p:pic>
      <p:sp>
        <p:nvSpPr>
          <p:cNvPr id="2" name="Title 1"/>
          <p:cNvSpPr>
            <a:spLocks noGrp="1"/>
          </p:cNvSpPr>
          <p:nvPr>
            <p:ph type="ctrTitle"/>
          </p:nvPr>
        </p:nvSpPr>
        <p:spPr>
          <a:xfrm>
            <a:off x="1643063" y="487354"/>
            <a:ext cx="8451850" cy="1142621"/>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642746" y="3258741"/>
            <a:ext cx="8451850" cy="346249"/>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866459" y="1766887"/>
            <a:ext cx="9228137" cy="1038746"/>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kern="1200" spc="-770" dirty="0" smtClean="0">
                <a:ln w="11430">
                  <a:solidFill>
                    <a:schemeClr val="bg2">
                      <a:lumMod val="50000"/>
                      <a:lumOff val="50000"/>
                    </a:schemeClr>
                  </a:solidFill>
                </a:ln>
                <a:gradFill>
                  <a:gsLst>
                    <a:gs pos="0">
                      <a:schemeClr val="accent2">
                        <a:lumMod val="20000"/>
                        <a:lumOff val="80000"/>
                      </a:schemeClr>
                    </a:gs>
                    <a:gs pos="37000">
                      <a:schemeClr val="tx1"/>
                    </a:gs>
                    <a:gs pos="85000">
                      <a:srgbClr val="2D8499"/>
                    </a:gs>
                  </a:gsLst>
                  <a:lin ang="5400000"/>
                </a:gradFill>
                <a:effectLst>
                  <a:outerShdw blurRad="50800" dist="39000" dir="5460000" algn="tl">
                    <a:srgbClr val="000000">
                      <a:alpha val="38000"/>
                    </a:srgbClr>
                  </a:outerShdw>
                </a:effectLst>
                <a:latin typeface="+mn-lt"/>
                <a:ea typeface="+mn-ea"/>
                <a:cs typeface="+mn-cs"/>
              </a:defRPr>
            </a:lvl1pPr>
          </a:lstStyle>
          <a:p>
            <a:pPr marL="0" lvl="0" indent="0" algn="r" defTabSz="1095376" rtl="0" eaLnBrk="1" fontAlgn="base" hangingPunct="1">
              <a:lnSpc>
                <a:spcPct val="90000"/>
              </a:lnSpc>
              <a:spcBef>
                <a:spcPct val="0"/>
              </a:spcBef>
              <a:spcAft>
                <a:spcPct val="0"/>
              </a:spcAft>
              <a:buClr>
                <a:schemeClr val="tx2"/>
              </a:buClr>
              <a:buSzPct val="80000"/>
              <a:buFont typeface="Arial" pitchFamily="34" charset="0"/>
              <a:buNone/>
            </a:pPr>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866775" y="1428750"/>
            <a:ext cx="9648826"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5" name="Picture 4" descr="1-01055_Template_Bar.png"/>
          <p:cNvPicPr>
            <a:picLocks noChangeAspect="1"/>
          </p:cNvPicPr>
          <p:nvPr userDrawn="1"/>
        </p:nvPicPr>
        <p:blipFill>
          <a:blip r:embed="rId2"/>
          <a:stretch>
            <a:fillRect/>
          </a:stretch>
        </p:blipFill>
        <p:spPr>
          <a:xfrm flipH="1">
            <a:off x="-1146809" y="1428750"/>
            <a:ext cx="12119610" cy="1711239"/>
          </a:xfrm>
          <a:prstGeom prst="rect">
            <a:avLst/>
          </a:prstGeom>
        </p:spPr>
      </p:pic>
      <p:sp>
        <p:nvSpPr>
          <p:cNvPr id="2" name="Title 1"/>
          <p:cNvSpPr>
            <a:spLocks noGrp="1"/>
          </p:cNvSpPr>
          <p:nvPr>
            <p:ph type="ctrTitle"/>
          </p:nvPr>
        </p:nvSpPr>
        <p:spPr>
          <a:xfrm>
            <a:off x="1643063" y="487354"/>
            <a:ext cx="8451850" cy="1142621"/>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642746" y="3258741"/>
            <a:ext cx="8451850" cy="346249"/>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866459" y="1766887"/>
            <a:ext cx="9228137" cy="1038746"/>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kern="1200" spc="-770" dirty="0" smtClean="0">
                <a:ln w="11430">
                  <a:solidFill>
                    <a:schemeClr val="bg2">
                      <a:lumMod val="50000"/>
                      <a:lumOff val="50000"/>
                    </a:schemeClr>
                  </a:solidFill>
                </a:ln>
                <a:gradFill>
                  <a:gsLst>
                    <a:gs pos="0">
                      <a:schemeClr val="accent2">
                        <a:lumMod val="20000"/>
                        <a:lumOff val="80000"/>
                      </a:schemeClr>
                    </a:gs>
                    <a:gs pos="37000">
                      <a:schemeClr val="tx1"/>
                    </a:gs>
                    <a:gs pos="85000">
                      <a:srgbClr val="2D8499"/>
                    </a:gs>
                  </a:gsLst>
                  <a:lin ang="5400000"/>
                </a:gradFill>
                <a:effectLst>
                  <a:outerShdw blurRad="50800" dist="39000" dir="5460000" algn="tl">
                    <a:srgbClr val="000000">
                      <a:alpha val="38000"/>
                    </a:srgbClr>
                  </a:outerShdw>
                </a:effectLst>
                <a:latin typeface="+mn-lt"/>
                <a:ea typeface="+mn-ea"/>
                <a:cs typeface="+mn-cs"/>
              </a:defRPr>
            </a:lvl1pPr>
          </a:lstStyle>
          <a:p>
            <a:pPr marL="0" lvl="0" indent="0" algn="r" defTabSz="1095376" rtl="0" eaLnBrk="1" fontAlgn="base" hangingPunct="1">
              <a:lnSpc>
                <a:spcPct val="90000"/>
              </a:lnSpc>
              <a:spcBef>
                <a:spcPct val="0"/>
              </a:spcBef>
              <a:spcAft>
                <a:spcPct val="0"/>
              </a:spcAft>
              <a:buClr>
                <a:schemeClr val="tx2"/>
              </a:buClr>
              <a:buSzPct val="80000"/>
              <a:buFont typeface="Arial" pitchFamily="34" charset="0"/>
              <a:buNone/>
            </a:pPr>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457200" y="1058664"/>
            <a:ext cx="10058400" cy="2135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059656"/>
            <a:ext cx="10058400" cy="2135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58665"/>
            <a:ext cx="493776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77840" y="1058665"/>
            <a:ext cx="493776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31790"/>
            <a:ext cx="493776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199" y="1631156"/>
            <a:ext cx="493776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575178" y="1231790"/>
            <a:ext cx="4940423"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4031" y="1631156"/>
            <a:ext cx="4941569"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72641"/>
            <a:ext cx="10058400" cy="664797"/>
          </a:xfrm>
          <a:prstGeom prst="rect">
            <a:avLst/>
          </a:prstGeom>
        </p:spPr>
        <p:txBody>
          <a:bodyPr vert="horz" wrap="square" lIns="0" tIns="0" rIns="0" bIns="0" rtlCol="0" anchor="t">
            <a:spAutoFit/>
          </a:bodyPr>
          <a:lstStyle/>
          <a:p>
            <a:pPr lvl="0" algn="l" defTabSz="1095376" rtl="0" eaLnBrk="1" fontAlgn="base" hangingPunct="1">
              <a:lnSpc>
                <a:spcPct val="90000"/>
              </a:lnSpc>
              <a:spcBef>
                <a:spcPct val="0"/>
              </a:spcBef>
              <a:spcAft>
                <a:spcPct val="0"/>
              </a:spcAft>
            </a:pPr>
            <a:r>
              <a:rPr lang="en-US" smtClean="0"/>
              <a:t>Click to edit Master title style</a:t>
            </a:r>
            <a:endParaRPr lang="en-US" dirty="0"/>
          </a:p>
        </p:txBody>
      </p:sp>
      <p:sp>
        <p:nvSpPr>
          <p:cNvPr id="3" name="Text Placeholder 2"/>
          <p:cNvSpPr>
            <a:spLocks noGrp="1"/>
          </p:cNvSpPr>
          <p:nvPr>
            <p:ph type="body" idx="1"/>
          </p:nvPr>
        </p:nvSpPr>
        <p:spPr>
          <a:xfrm>
            <a:off x="457200" y="1059657"/>
            <a:ext cx="100584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a:ln w="3175">
            <a:solidFill>
              <a:schemeClr val="bg2">
                <a:lumMod val="75000"/>
                <a:lumOff val="25000"/>
                <a:alpha val="75000"/>
              </a:schemeClr>
            </a:solidFill>
          </a:ln>
          <a:gradFill flip="none" rotWithShape="1">
            <a:gsLst>
              <a:gs pos="0">
                <a:schemeClr val="tx1"/>
              </a:gs>
              <a:gs pos="61000">
                <a:schemeClr val="accent2">
                  <a:lumMod val="20000"/>
                  <a:lumOff val="80000"/>
                </a:schemeClr>
              </a:gs>
              <a:gs pos="86000">
                <a:schemeClr val="tx1"/>
              </a:gs>
            </a:gsLst>
            <a:lin ang="5400000" scaled="0"/>
            <a:tileRect/>
          </a:gradFill>
          <a:effectLst>
            <a:outerShdw blurRad="114300" dir="2700000" algn="tl" rotWithShape="0">
              <a:prstClr val="black">
                <a:alpha val="51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974779"/>
            <a:ext cx="10972800" cy="4168721"/>
          </a:xfrm>
          <a:prstGeom prst="rect">
            <a:avLst/>
          </a:prstGeom>
        </p:spPr>
      </p:pic>
      <p:sp>
        <p:nvSpPr>
          <p:cNvPr id="2" name="Title Placeholder 1"/>
          <p:cNvSpPr>
            <a:spLocks noGrp="1"/>
          </p:cNvSpPr>
          <p:nvPr>
            <p:ph type="title"/>
          </p:nvPr>
        </p:nvSpPr>
        <p:spPr>
          <a:xfrm>
            <a:off x="457200" y="172641"/>
            <a:ext cx="10058400" cy="664797"/>
          </a:xfrm>
          <a:prstGeom prst="rect">
            <a:avLst/>
          </a:prstGeom>
        </p:spPr>
        <p:txBody>
          <a:bodyPr vert="horz" wrap="square" lIns="0" tIns="0" rIns="0" bIns="0" rtlCol="0" anchor="t">
            <a:spAutoFit/>
          </a:bodyPr>
          <a:lstStyle/>
          <a:p>
            <a:pPr lvl="0" algn="l" defTabSz="1095376" rtl="0" eaLnBrk="1" fontAlgn="base" hangingPunct="1">
              <a:lnSpc>
                <a:spcPct val="90000"/>
              </a:lnSpc>
              <a:spcBef>
                <a:spcPct val="0"/>
              </a:spcBef>
              <a:spcAft>
                <a:spcPct val="0"/>
              </a:spcAft>
            </a:pPr>
            <a:r>
              <a:rPr lang="en-US" dirty="0" smtClean="0"/>
              <a:t>Click to edit Master title style</a:t>
            </a:r>
            <a:endParaRPr lang="en-US" dirty="0"/>
          </a:p>
        </p:txBody>
      </p:sp>
      <p:sp>
        <p:nvSpPr>
          <p:cNvPr id="3" name="Text Placeholder 2"/>
          <p:cNvSpPr>
            <a:spLocks noGrp="1"/>
          </p:cNvSpPr>
          <p:nvPr>
            <p:ph type="body" idx="1"/>
          </p:nvPr>
        </p:nvSpPr>
        <p:spPr>
          <a:xfrm>
            <a:off x="866774" y="1428750"/>
            <a:ext cx="9648826"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50" dirty="0">
          <a:ln w="3175">
            <a:solidFill>
              <a:schemeClr val="bg2">
                <a:lumMod val="75000"/>
                <a:lumOff val="25000"/>
                <a:alpha val="75000"/>
              </a:schemeClr>
            </a:solidFill>
          </a:ln>
          <a:gradFill flip="none" rotWithShape="1">
            <a:gsLst>
              <a:gs pos="0">
                <a:schemeClr val="tx1"/>
              </a:gs>
              <a:gs pos="61000">
                <a:schemeClr val="accent2">
                  <a:lumMod val="20000"/>
                  <a:lumOff val="80000"/>
                </a:schemeClr>
              </a:gs>
              <a:gs pos="86000">
                <a:schemeClr val="tx1"/>
              </a:gs>
            </a:gsLst>
            <a:lin ang="5400000" scaled="0"/>
            <a:tileRect/>
          </a:gradFill>
          <a:effectLst>
            <a:outerShdw blurRad="114300" dir="2700000" algn="tl" rotWithShape="0">
              <a:prstClr val="black">
                <a:alpha val="51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0972800" cy="5143500"/>
          </a:xfrm>
          <a:prstGeom prst="rect">
            <a:avLst/>
          </a:prstGeom>
        </p:spPr>
      </p:pic>
      <p:sp>
        <p:nvSpPr>
          <p:cNvPr id="2" name="Title 1"/>
          <p:cNvSpPr>
            <a:spLocks noGrp="1"/>
          </p:cNvSpPr>
          <p:nvPr>
            <p:ph type="ctrTitle"/>
          </p:nvPr>
        </p:nvSpPr>
        <p:spPr>
          <a:xfrm>
            <a:off x="877252" y="209550"/>
            <a:ext cx="9218296" cy="1142621"/>
          </a:xfrm>
        </p:spPr>
        <p:txBody>
          <a:bodyPr/>
          <a:lstStyle/>
          <a:p>
            <a:pPr algn="ctr"/>
            <a:r>
              <a:rPr lang="en-US" dirty="0" smtClean="0">
                <a:latin typeface="Times New Roman" panose="02020603050405020304" pitchFamily="18" charset="0"/>
                <a:cs typeface="Times New Roman" panose="02020603050405020304" pitchFamily="18" charset="0"/>
              </a:rPr>
              <a:t>Don’t Be Envious of Evil Men</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877252" y="1428750"/>
            <a:ext cx="9218296" cy="1027509"/>
          </a:xfrm>
        </p:spPr>
        <p:txBody>
          <a:bodyPr>
            <a:normAutofit/>
          </a:bodyPr>
          <a:lstStyle/>
          <a:p>
            <a:pPr algn="ctr"/>
            <a:r>
              <a:rPr lang="en-US" dirty="0" smtClean="0">
                <a:latin typeface="Times New Roman" panose="02020603050405020304" pitchFamily="18" charset="0"/>
                <a:cs typeface="Times New Roman" panose="02020603050405020304" pitchFamily="18" charset="0"/>
              </a:rPr>
              <a:t>Proverbs 24:1-2</a:t>
            </a:r>
            <a:endParaRPr lang="en-US" dirty="0">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The deception of the rich and famous</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2954655"/>
          </a:xfrm>
        </p:spPr>
        <p:txBody>
          <a:bodyPr/>
          <a:lstStyle/>
          <a:p>
            <a:pPr marL="0" indent="0">
              <a:buNone/>
            </a:pPr>
            <a:r>
              <a:rPr lang="en-US" i="1" dirty="0" smtClean="0">
                <a:latin typeface="Times New Roman" panose="02020603050405020304" pitchFamily="18" charset="0"/>
                <a:cs typeface="Times New Roman" panose="02020603050405020304" pitchFamily="18" charset="0"/>
              </a:rPr>
              <a:t>Then </a:t>
            </a:r>
            <a:r>
              <a:rPr lang="en-US" i="1" dirty="0">
                <a:latin typeface="Times New Roman" panose="02020603050405020304" pitchFamily="18" charset="0"/>
                <a:cs typeface="Times New Roman" panose="02020603050405020304" pitchFamily="18" charset="0"/>
              </a:rPr>
              <a:t>I looked on all the works that my hands had </a:t>
            </a:r>
            <a:r>
              <a:rPr lang="en-US" i="1" dirty="0" smtClean="0">
                <a:latin typeface="Times New Roman" panose="02020603050405020304" pitchFamily="18" charset="0"/>
                <a:cs typeface="Times New Roman" panose="02020603050405020304" pitchFamily="18" charset="0"/>
              </a:rPr>
              <a:t>done And </a:t>
            </a:r>
            <a:r>
              <a:rPr lang="en-US" i="1" dirty="0">
                <a:latin typeface="Times New Roman" panose="02020603050405020304" pitchFamily="18" charset="0"/>
                <a:cs typeface="Times New Roman" panose="02020603050405020304" pitchFamily="18" charset="0"/>
              </a:rPr>
              <a:t>on the labor in which I had toiled</a:t>
            </a:r>
            <a:r>
              <a:rPr lang="en-US" i="1" dirty="0" smtClean="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indeed all was vanity and grasping for the wind</a:t>
            </a:r>
            <a:r>
              <a:rPr lang="en-US" i="1" dirty="0" smtClean="0">
                <a:latin typeface="Times New Roman" panose="02020603050405020304" pitchFamily="18" charset="0"/>
                <a:cs typeface="Times New Roman" panose="02020603050405020304" pitchFamily="18" charset="0"/>
              </a:rPr>
              <a:t>. There </a:t>
            </a:r>
            <a:r>
              <a:rPr lang="en-US" i="1" dirty="0">
                <a:latin typeface="Times New Roman" panose="02020603050405020304" pitchFamily="18" charset="0"/>
                <a:cs typeface="Times New Roman" panose="02020603050405020304" pitchFamily="18" charset="0"/>
              </a:rPr>
              <a:t>was no profit under the </a:t>
            </a:r>
            <a:r>
              <a:rPr lang="en-US" i="1" dirty="0" smtClean="0">
                <a:latin typeface="Times New Roman" panose="02020603050405020304" pitchFamily="18" charset="0"/>
                <a:cs typeface="Times New Roman" panose="02020603050405020304" pitchFamily="18" charset="0"/>
              </a:rPr>
              <a:t>sun.</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Ecclesiastes 2:1-11</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447382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Those who live for pleasures are exposed</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443198"/>
          </a:xfrm>
        </p:spPr>
        <p:txBody>
          <a:bodyPr/>
          <a:lstStyle/>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23999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Those who live for pleasures are exposed</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1969770"/>
          </a:xfrm>
        </p:spPr>
        <p:txBody>
          <a:bodyPr/>
          <a:lstStyle/>
          <a:p>
            <a:pPr marL="0" indent="0">
              <a:buNone/>
            </a:pPr>
            <a:r>
              <a:rPr lang="en-US" i="1" dirty="0">
                <a:latin typeface="Times New Roman" panose="02020603050405020304" pitchFamily="18" charset="0"/>
                <a:cs typeface="Times New Roman" panose="02020603050405020304" pitchFamily="18" charset="0"/>
              </a:rPr>
              <a:t>Even in laughter the heart may sorrow</a:t>
            </a:r>
            <a:r>
              <a:rPr lang="en-US" i="1" dirty="0" smtClean="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the end of mirth may be grief</a:t>
            </a:r>
            <a:r>
              <a:rPr lang="en-US" i="1"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Proverbs 14:13</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454256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Those who live for pleasures are exposed</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5367623"/>
          </a:xfrm>
        </p:spPr>
        <p:txBody>
          <a:bodyPr/>
          <a:lstStyle/>
          <a:p>
            <a:pPr marL="0" indent="0">
              <a:buNone/>
            </a:pPr>
            <a:r>
              <a:rPr lang="en-US" i="1" dirty="0">
                <a:latin typeface="Times New Roman" panose="02020603050405020304" pitchFamily="18" charset="0"/>
                <a:cs typeface="Times New Roman" panose="02020603050405020304" pitchFamily="18" charset="0"/>
              </a:rPr>
              <a:t>Whatever my eyes desired I did not keep from them</a:t>
            </a:r>
            <a:r>
              <a:rPr lang="en-US" i="1" dirty="0" smtClean="0">
                <a:latin typeface="Times New Roman" panose="02020603050405020304" pitchFamily="18" charset="0"/>
                <a:cs typeface="Times New Roman" panose="02020603050405020304" pitchFamily="18" charset="0"/>
              </a:rPr>
              <a:t>. I </a:t>
            </a:r>
            <a:r>
              <a:rPr lang="en-US" i="1" dirty="0">
                <a:latin typeface="Times New Roman" panose="02020603050405020304" pitchFamily="18" charset="0"/>
                <a:cs typeface="Times New Roman" panose="02020603050405020304" pitchFamily="18" charset="0"/>
              </a:rPr>
              <a:t>did not withhold my heart from any pleasure</a:t>
            </a:r>
            <a:r>
              <a:rPr lang="en-US" i="1" dirty="0" smtClean="0">
                <a:latin typeface="Times New Roman" panose="02020603050405020304" pitchFamily="18" charset="0"/>
                <a:cs typeface="Times New Roman" panose="02020603050405020304" pitchFamily="18" charset="0"/>
              </a:rPr>
              <a:t>, For </a:t>
            </a:r>
            <a:r>
              <a:rPr lang="en-US" i="1" dirty="0">
                <a:latin typeface="Times New Roman" panose="02020603050405020304" pitchFamily="18" charset="0"/>
                <a:cs typeface="Times New Roman" panose="02020603050405020304" pitchFamily="18" charset="0"/>
              </a:rPr>
              <a:t>my heart rejoiced in all my labor</a:t>
            </a:r>
            <a:r>
              <a:rPr lang="en-US" i="1" dirty="0" smtClean="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this was my reward from all my labor.11 Then I looked on all the works that my hands had </a:t>
            </a:r>
            <a:r>
              <a:rPr lang="en-US" i="1" dirty="0" smtClean="0">
                <a:latin typeface="Times New Roman" panose="02020603050405020304" pitchFamily="18" charset="0"/>
                <a:cs typeface="Times New Roman" panose="02020603050405020304" pitchFamily="18" charset="0"/>
              </a:rPr>
              <a:t>done And </a:t>
            </a:r>
            <a:r>
              <a:rPr lang="en-US" i="1" dirty="0">
                <a:latin typeface="Times New Roman" panose="02020603050405020304" pitchFamily="18" charset="0"/>
                <a:cs typeface="Times New Roman" panose="02020603050405020304" pitchFamily="18" charset="0"/>
              </a:rPr>
              <a:t>on the labor in which I had toiled</a:t>
            </a:r>
            <a:r>
              <a:rPr lang="en-US" i="1" dirty="0" smtClean="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indeed all was vanity and grasping for the </a:t>
            </a:r>
            <a:r>
              <a:rPr lang="en-US" i="1" dirty="0" smtClean="0">
                <a:latin typeface="Times New Roman" panose="02020603050405020304" pitchFamily="18" charset="0"/>
                <a:cs typeface="Times New Roman" panose="02020603050405020304" pitchFamily="18" charset="0"/>
              </a:rPr>
              <a:t>wind. </a:t>
            </a:r>
            <a:r>
              <a:rPr lang="en-US" i="1" dirty="0">
                <a:latin typeface="Times New Roman" panose="02020603050405020304" pitchFamily="18" charset="0"/>
                <a:cs typeface="Times New Roman" panose="02020603050405020304" pitchFamily="18" charset="0"/>
              </a:rPr>
              <a:t>There was no profit under the </a:t>
            </a:r>
            <a:r>
              <a:rPr lang="en-US" i="1" dirty="0" smtClean="0">
                <a:latin typeface="Times New Roman" panose="02020603050405020304" pitchFamily="18" charset="0"/>
                <a:cs typeface="Times New Roman" panose="02020603050405020304" pitchFamily="18" charset="0"/>
              </a:rPr>
              <a:t>sun.</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Ecclesiastes </a:t>
            </a:r>
            <a:r>
              <a:rPr lang="en-US" dirty="0" smtClean="0">
                <a:latin typeface="Times New Roman" panose="02020603050405020304" pitchFamily="18" charset="0"/>
                <a:cs typeface="Times New Roman" panose="02020603050405020304" pitchFamily="18" charset="0"/>
              </a:rPr>
              <a:t>2:10-11</a:t>
            </a:r>
            <a:endParaRPr lang="en-US"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8922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Those who live for pleasures are exposed</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1969770"/>
          </a:xfrm>
        </p:spPr>
        <p:txBody>
          <a:bodyPr/>
          <a:lstStyle/>
          <a:p>
            <a:pPr marL="0" indent="0">
              <a:buNone/>
            </a:pPr>
            <a:r>
              <a:rPr lang="en-US" i="1" dirty="0">
                <a:latin typeface="Times New Roman" panose="02020603050405020304" pitchFamily="18" charset="0"/>
                <a:cs typeface="Times New Roman" panose="02020603050405020304" pitchFamily="18" charset="0"/>
              </a:rPr>
              <a:t>Even in laughter the heart may sorrow</a:t>
            </a:r>
            <a:r>
              <a:rPr lang="en-US" i="1" dirty="0" smtClean="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the end of mirth may be grief</a:t>
            </a:r>
            <a:r>
              <a:rPr lang="en-US" i="1"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Proverbs 14:13</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737201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Those who live for pleasures are exposed</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4038029"/>
          </a:xfrm>
        </p:spPr>
        <p:txBody>
          <a:bodyPr/>
          <a:lstStyle/>
          <a:p>
            <a:pPr marL="0" indent="0">
              <a:buNone/>
            </a:pPr>
            <a:r>
              <a:rPr lang="en-US" i="1" dirty="0">
                <a:latin typeface="Times New Roman" panose="02020603050405020304" pitchFamily="18" charset="0"/>
                <a:cs typeface="Times New Roman" panose="02020603050405020304" pitchFamily="18" charset="0"/>
              </a:rPr>
              <a:t>Then I looked on all the works that my hands had </a:t>
            </a:r>
            <a:r>
              <a:rPr lang="en-US" i="1" dirty="0" smtClean="0">
                <a:latin typeface="Times New Roman" panose="02020603050405020304" pitchFamily="18" charset="0"/>
                <a:cs typeface="Times New Roman" panose="02020603050405020304" pitchFamily="18" charset="0"/>
              </a:rPr>
              <a:t>done And </a:t>
            </a:r>
            <a:r>
              <a:rPr lang="en-US" i="1" dirty="0">
                <a:latin typeface="Times New Roman" panose="02020603050405020304" pitchFamily="18" charset="0"/>
                <a:cs typeface="Times New Roman" panose="02020603050405020304" pitchFamily="18" charset="0"/>
              </a:rPr>
              <a:t>on the labor in which I had toiled</a:t>
            </a:r>
            <a:r>
              <a:rPr lang="en-US" i="1" dirty="0" smtClean="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indeed all was vanity and grasping for the wind</a:t>
            </a:r>
            <a:r>
              <a:rPr lang="en-US" i="1" dirty="0" smtClean="0">
                <a:latin typeface="Times New Roman" panose="02020603050405020304" pitchFamily="18" charset="0"/>
                <a:cs typeface="Times New Roman" panose="02020603050405020304" pitchFamily="18" charset="0"/>
              </a:rPr>
              <a:t>. There </a:t>
            </a:r>
            <a:r>
              <a:rPr lang="en-US" i="1" dirty="0">
                <a:latin typeface="Times New Roman" panose="02020603050405020304" pitchFamily="18" charset="0"/>
                <a:cs typeface="Times New Roman" panose="02020603050405020304" pitchFamily="18" charset="0"/>
              </a:rPr>
              <a:t>was no profit under the sun</a:t>
            </a:r>
            <a:r>
              <a:rPr lang="en-US" i="1"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Ecclesiastes </a:t>
            </a:r>
            <a:r>
              <a:rPr lang="en-US" dirty="0" smtClean="0">
                <a:latin typeface="Times New Roman" panose="02020603050405020304" pitchFamily="18" charset="0"/>
                <a:cs typeface="Times New Roman" panose="02020603050405020304" pitchFamily="18" charset="0"/>
              </a:rPr>
              <a:t>2:11</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694555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In time their joys will come to an end.</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443198"/>
          </a:xfrm>
        </p:spPr>
        <p:txBody>
          <a:bodyPr/>
          <a:lstStyle/>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541558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In time their joys will come to an end.</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2412968"/>
          </a:xfrm>
        </p:spPr>
        <p:txBody>
          <a:bodyPr/>
          <a:lstStyle/>
          <a:p>
            <a:pPr marL="0" indent="0">
              <a:buNone/>
            </a:pPr>
            <a:r>
              <a:rPr lang="en-US" i="1" dirty="0" smtClean="0">
                <a:latin typeface="Times New Roman" panose="02020603050405020304" pitchFamily="18" charset="0"/>
                <a:cs typeface="Times New Roman" panose="02020603050405020304" pitchFamily="18" charset="0"/>
              </a:rPr>
              <a:t>Do </a:t>
            </a:r>
            <a:r>
              <a:rPr lang="en-US" i="1" dirty="0">
                <a:latin typeface="Times New Roman" panose="02020603050405020304" pitchFamily="18" charset="0"/>
                <a:cs typeface="Times New Roman" panose="02020603050405020304" pitchFamily="18" charset="0"/>
              </a:rPr>
              <a:t>not fret because of evildoers</a:t>
            </a:r>
            <a:r>
              <a:rPr lang="en-US" i="1" dirty="0" smtClean="0">
                <a:latin typeface="Times New Roman" panose="02020603050405020304" pitchFamily="18" charset="0"/>
                <a:cs typeface="Times New Roman" panose="02020603050405020304" pitchFamily="18" charset="0"/>
              </a:rPr>
              <a:t>, Nor </a:t>
            </a:r>
            <a:r>
              <a:rPr lang="en-US" i="1" dirty="0">
                <a:latin typeface="Times New Roman" panose="02020603050405020304" pitchFamily="18" charset="0"/>
                <a:cs typeface="Times New Roman" panose="02020603050405020304" pitchFamily="18" charset="0"/>
              </a:rPr>
              <a:t>be envious of the </a:t>
            </a:r>
            <a:r>
              <a:rPr lang="en-US" i="1" dirty="0" smtClean="0">
                <a:latin typeface="Times New Roman" panose="02020603050405020304" pitchFamily="18" charset="0"/>
                <a:cs typeface="Times New Roman" panose="02020603050405020304" pitchFamily="18" charset="0"/>
              </a:rPr>
              <a:t>wicked; </a:t>
            </a:r>
            <a:r>
              <a:rPr lang="en-US" i="1" dirty="0">
                <a:latin typeface="Times New Roman" panose="02020603050405020304" pitchFamily="18" charset="0"/>
                <a:cs typeface="Times New Roman" panose="02020603050405020304" pitchFamily="18" charset="0"/>
              </a:rPr>
              <a:t>For there will be no prospect for the evil man</a:t>
            </a:r>
            <a:r>
              <a:rPr lang="en-US" i="1" dirty="0" smtClean="0">
                <a:latin typeface="Times New Roman" panose="02020603050405020304" pitchFamily="18" charset="0"/>
                <a:cs typeface="Times New Roman" panose="02020603050405020304" pitchFamily="18" charset="0"/>
              </a:rPr>
              <a:t>; The </a:t>
            </a:r>
            <a:r>
              <a:rPr lang="en-US" i="1" dirty="0">
                <a:latin typeface="Times New Roman" panose="02020603050405020304" pitchFamily="18" charset="0"/>
                <a:cs typeface="Times New Roman" panose="02020603050405020304" pitchFamily="18" charset="0"/>
              </a:rPr>
              <a:t>lamp of the wicked will be put </a:t>
            </a:r>
            <a:r>
              <a:rPr lang="en-US" i="1" dirty="0" smtClean="0">
                <a:latin typeface="Times New Roman" panose="02020603050405020304" pitchFamily="18" charset="0"/>
                <a:cs typeface="Times New Roman" panose="02020603050405020304" pitchFamily="18" charset="0"/>
              </a:rPr>
              <a:t>out.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Proverbs 24:19-20</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601443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In time their joys will come to an end.</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3299365"/>
          </a:xfrm>
        </p:spPr>
        <p:txBody>
          <a:bodyPr/>
          <a:lstStyle/>
          <a:p>
            <a:pPr marL="0" indent="0">
              <a:buNone/>
            </a:pPr>
            <a:r>
              <a:rPr lang="en-US" i="1" dirty="0">
                <a:latin typeface="Times New Roman" panose="02020603050405020304" pitchFamily="18" charset="0"/>
                <a:cs typeface="Times New Roman" panose="02020603050405020304" pitchFamily="18" charset="0"/>
              </a:rPr>
              <a:t>But I say to you, love your enemies, bless those who curse you, do good to those who hate you, and pray for those who spitefully use you and persecute you</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that you may be sons of your Father in heaven; for He makes His sun rise on the evil and on the good, and sends rain on the just and on the unjust</a:t>
            </a:r>
            <a:r>
              <a:rPr lang="en-US" i="1"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Matthew 5:44-45</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747440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Are you fit for the Kingdom of God</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443198"/>
          </a:xfrm>
        </p:spPr>
        <p:txBody>
          <a:bodyPr/>
          <a:lstStyle/>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33219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The “appearance” of the rich and famous</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443198"/>
          </a:xfrm>
        </p:spPr>
        <p:txBody>
          <a:bodyPr/>
          <a:lstStyle/>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6611655"/>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Are you fit for the Kingdom of God</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1428083"/>
          </a:xfrm>
        </p:spPr>
        <p:txBody>
          <a:bodyPr/>
          <a:lstStyle/>
          <a:p>
            <a:pPr marL="0" indent="0">
              <a:buNone/>
            </a:pPr>
            <a:r>
              <a:rPr lang="en-US" i="1" dirty="0">
                <a:latin typeface="Times New Roman" panose="02020603050405020304" pitchFamily="18" charset="0"/>
                <a:cs typeface="Times New Roman" panose="02020603050405020304" pitchFamily="18" charset="0"/>
              </a:rPr>
              <a:t>But Jesus said to him, " No one, having put his hand to the plow, and looking back, is fit for the kingdom of God</a:t>
            </a:r>
            <a:r>
              <a:rPr lang="en-US" i="1" dirty="0" smtClean="0">
                <a:latin typeface="Times New Roman" panose="02020603050405020304" pitchFamily="18" charset="0"/>
                <a:cs typeface="Times New Roman" panose="02020603050405020304" pitchFamily="18" charset="0"/>
              </a:rPr>
              <a:t>.”</a:t>
            </a:r>
            <a:endParaRPr lang="en-US" i="1"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Luke 9:62</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6676576"/>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72641"/>
            <a:ext cx="10058400" cy="1329595"/>
          </a:xfrm>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What does it profit if we become </a:t>
            </a:r>
            <a:br>
              <a:rPr lang="en-US" dirty="0" smtClean="0">
                <a:ln w="3175">
                  <a:noFill/>
                </a:ln>
                <a:solidFill>
                  <a:schemeClr val="tx1"/>
                </a:solidFill>
                <a:effectLst/>
                <a:latin typeface="Times New Roman" panose="02020603050405020304" pitchFamily="18" charset="0"/>
                <a:cs typeface="Times New Roman" panose="02020603050405020304" pitchFamily="18" charset="0"/>
              </a:rPr>
            </a:br>
            <a:r>
              <a:rPr lang="en-US" dirty="0" smtClean="0">
                <a:ln w="3175">
                  <a:noFill/>
                </a:ln>
                <a:solidFill>
                  <a:schemeClr val="tx1"/>
                </a:solidFill>
                <a:effectLst/>
                <a:latin typeface="Times New Roman" panose="02020603050405020304" pitchFamily="18" charset="0"/>
                <a:cs typeface="Times New Roman" panose="02020603050405020304" pitchFamily="18" charset="0"/>
              </a:rPr>
              <a:t>like the world?</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381000" y="2266950"/>
            <a:ext cx="10058400" cy="443198"/>
          </a:xfrm>
        </p:spPr>
        <p:txBody>
          <a:bodyPr/>
          <a:lstStyle/>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426783"/>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72641"/>
            <a:ext cx="10058400" cy="1329595"/>
          </a:xfrm>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What does it profit if we become </a:t>
            </a:r>
            <a:br>
              <a:rPr lang="en-US" dirty="0" smtClean="0">
                <a:ln w="3175">
                  <a:noFill/>
                </a:ln>
                <a:solidFill>
                  <a:schemeClr val="tx1"/>
                </a:solidFill>
                <a:effectLst/>
                <a:latin typeface="Times New Roman" panose="02020603050405020304" pitchFamily="18" charset="0"/>
                <a:cs typeface="Times New Roman" panose="02020603050405020304" pitchFamily="18" charset="0"/>
              </a:rPr>
            </a:br>
            <a:r>
              <a:rPr lang="en-US" dirty="0" smtClean="0">
                <a:ln w="3175">
                  <a:noFill/>
                </a:ln>
                <a:solidFill>
                  <a:schemeClr val="tx1"/>
                </a:solidFill>
                <a:effectLst/>
                <a:latin typeface="Times New Roman" panose="02020603050405020304" pitchFamily="18" charset="0"/>
                <a:cs typeface="Times New Roman" panose="02020603050405020304" pitchFamily="18" charset="0"/>
              </a:rPr>
              <a:t>like the world?</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381000" y="2266950"/>
            <a:ext cx="10058400" cy="1428083"/>
          </a:xfrm>
        </p:spPr>
        <p:txBody>
          <a:bodyPr/>
          <a:lstStyle/>
          <a:p>
            <a:pPr marL="0" indent="0">
              <a:buNone/>
            </a:pPr>
            <a:r>
              <a:rPr lang="en-US" i="1" dirty="0">
                <a:latin typeface="Times New Roman" panose="02020603050405020304" pitchFamily="18" charset="0"/>
                <a:cs typeface="Times New Roman" panose="02020603050405020304" pitchFamily="18" charset="0"/>
              </a:rPr>
              <a:t>For what profit is it to a man if he gains the whole world, and is himself destroyed or lost</a:t>
            </a:r>
            <a:r>
              <a:rPr lang="en-US" i="1"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Luke 9:25</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753417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The “appearance” of the rich and famous</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1969770"/>
          </a:xfrm>
        </p:spPr>
        <p:txBody>
          <a:bodyPr/>
          <a:lstStyle/>
          <a:p>
            <a:pPr marL="0" indent="0">
              <a:buNone/>
            </a:pPr>
            <a:r>
              <a:rPr lang="en-US" i="1" dirty="0" smtClean="0">
                <a:latin typeface="Times New Roman" panose="02020603050405020304" pitchFamily="18" charset="0"/>
                <a:cs typeface="Times New Roman" panose="02020603050405020304" pitchFamily="18" charset="0"/>
              </a:rPr>
              <a:t>Do </a:t>
            </a:r>
            <a:r>
              <a:rPr lang="en-US" i="1" dirty="0">
                <a:latin typeface="Times New Roman" panose="02020603050405020304" pitchFamily="18" charset="0"/>
                <a:cs typeface="Times New Roman" panose="02020603050405020304" pitchFamily="18" charset="0"/>
              </a:rPr>
              <a:t>not be envious of evil men</a:t>
            </a:r>
            <a:r>
              <a:rPr lang="en-US" i="1" dirty="0" smtClean="0">
                <a:latin typeface="Times New Roman" panose="02020603050405020304" pitchFamily="18" charset="0"/>
                <a:cs typeface="Times New Roman" panose="02020603050405020304" pitchFamily="18" charset="0"/>
              </a:rPr>
              <a:t>, Nor </a:t>
            </a:r>
            <a:r>
              <a:rPr lang="en-US" i="1" dirty="0">
                <a:latin typeface="Times New Roman" panose="02020603050405020304" pitchFamily="18" charset="0"/>
                <a:cs typeface="Times New Roman" panose="02020603050405020304" pitchFamily="18" charset="0"/>
              </a:rPr>
              <a:t>desire to be with </a:t>
            </a:r>
            <a:r>
              <a:rPr lang="en-US" i="1" dirty="0" smtClean="0">
                <a:latin typeface="Times New Roman" panose="02020603050405020304" pitchFamily="18" charset="0"/>
                <a:cs typeface="Times New Roman" panose="02020603050405020304" pitchFamily="18" charset="0"/>
              </a:rPr>
              <a:t>them;</a:t>
            </a:r>
          </a:p>
          <a:p>
            <a:pPr marL="0" indent="0">
              <a:buNone/>
            </a:pPr>
            <a:r>
              <a:rPr lang="en-US" i="1" dirty="0" smtClean="0">
                <a:latin typeface="Times New Roman" panose="02020603050405020304" pitchFamily="18" charset="0"/>
                <a:cs typeface="Times New Roman" panose="02020603050405020304" pitchFamily="18" charset="0"/>
              </a:rPr>
              <a:t>For </a:t>
            </a:r>
            <a:r>
              <a:rPr lang="en-US" i="1" dirty="0">
                <a:latin typeface="Times New Roman" panose="02020603050405020304" pitchFamily="18" charset="0"/>
                <a:cs typeface="Times New Roman" panose="02020603050405020304" pitchFamily="18" charset="0"/>
              </a:rPr>
              <a:t>their heart devises violence</a:t>
            </a:r>
            <a:r>
              <a:rPr lang="en-US" i="1" dirty="0" smtClean="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their lips talk of </a:t>
            </a:r>
            <a:r>
              <a:rPr lang="en-US" i="1" dirty="0" smtClean="0">
                <a:latin typeface="Times New Roman" panose="02020603050405020304" pitchFamily="18" charset="0"/>
                <a:cs typeface="Times New Roman" panose="02020603050405020304" pitchFamily="18" charset="0"/>
              </a:rPr>
              <a:t>troublemaking</a:t>
            </a:r>
          </a:p>
          <a:p>
            <a:pPr marL="0" indent="0">
              <a:buNone/>
            </a:pPr>
            <a:r>
              <a:rPr lang="en-US" dirty="0" smtClean="0">
                <a:latin typeface="Times New Roman" panose="02020603050405020304" pitchFamily="18" charset="0"/>
                <a:cs typeface="Times New Roman" panose="02020603050405020304" pitchFamily="18" charset="0"/>
              </a:rPr>
              <a:t>Proverbs 24:1-2</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022017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The “appearance” of the rich and famous</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1428083"/>
          </a:xfrm>
        </p:spPr>
        <p:txBody>
          <a:bodyPr/>
          <a:lstStyle/>
          <a:p>
            <a:pPr marL="0" indent="0">
              <a:buNone/>
            </a:pPr>
            <a:r>
              <a:rPr lang="en-US" i="1" dirty="0">
                <a:latin typeface="Times New Roman" panose="02020603050405020304" pitchFamily="18" charset="0"/>
                <a:cs typeface="Times New Roman" panose="02020603050405020304" pitchFamily="18" charset="0"/>
              </a:rPr>
              <a:t>Hell and Destruction are never full</a:t>
            </a:r>
            <a:r>
              <a:rPr lang="en-US" i="1" dirty="0" smtClean="0">
                <a:latin typeface="Times New Roman" panose="02020603050405020304" pitchFamily="18" charset="0"/>
                <a:cs typeface="Times New Roman" panose="02020603050405020304" pitchFamily="18" charset="0"/>
              </a:rPr>
              <a:t>; So </a:t>
            </a:r>
            <a:r>
              <a:rPr lang="en-US" i="1" dirty="0">
                <a:latin typeface="Times New Roman" panose="02020603050405020304" pitchFamily="18" charset="0"/>
                <a:cs typeface="Times New Roman" panose="02020603050405020304" pitchFamily="18" charset="0"/>
              </a:rPr>
              <a:t>the eyes of man are never </a:t>
            </a:r>
            <a:r>
              <a:rPr lang="en-US" i="1" dirty="0" smtClean="0">
                <a:latin typeface="Times New Roman" panose="02020603050405020304" pitchFamily="18" charset="0"/>
                <a:cs typeface="Times New Roman" panose="02020603050405020304" pitchFamily="18" charset="0"/>
              </a:rPr>
              <a:t>satisfied.</a:t>
            </a:r>
          </a:p>
          <a:p>
            <a:pPr marL="0" indent="0">
              <a:buNone/>
            </a:pPr>
            <a:r>
              <a:rPr lang="en-US" dirty="0" smtClean="0">
                <a:latin typeface="Times New Roman" panose="02020603050405020304" pitchFamily="18" charset="0"/>
                <a:cs typeface="Times New Roman" panose="02020603050405020304" pitchFamily="18" charset="0"/>
              </a:rPr>
              <a:t>Proverbs 27:20</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729974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The “appearance” of the rich and famous</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1871282"/>
          </a:xfrm>
        </p:spPr>
        <p:txBody>
          <a:bodyPr/>
          <a:lstStyle/>
          <a:p>
            <a:pPr marL="0" indent="0">
              <a:buNone/>
            </a:pPr>
            <a:r>
              <a:rPr lang="en-US" i="1" dirty="0">
                <a:latin typeface="Times New Roman" panose="02020603050405020304" pitchFamily="18" charset="0"/>
                <a:cs typeface="Times New Roman" panose="02020603050405020304" pitchFamily="18" charset="0"/>
              </a:rPr>
              <a:t>Woe to those who call evil good, and good </a:t>
            </a:r>
            <a:r>
              <a:rPr lang="en-US" i="1" dirty="0" smtClean="0">
                <a:latin typeface="Times New Roman" panose="02020603050405020304" pitchFamily="18" charset="0"/>
                <a:cs typeface="Times New Roman" panose="02020603050405020304" pitchFamily="18" charset="0"/>
              </a:rPr>
              <a:t>evil; Who </a:t>
            </a:r>
            <a:r>
              <a:rPr lang="en-US" i="1" dirty="0">
                <a:latin typeface="Times New Roman" panose="02020603050405020304" pitchFamily="18" charset="0"/>
                <a:cs typeface="Times New Roman" panose="02020603050405020304" pitchFamily="18" charset="0"/>
              </a:rPr>
              <a:t>put darkness for light, and light for </a:t>
            </a:r>
            <a:r>
              <a:rPr lang="en-US" i="1" dirty="0" smtClean="0">
                <a:latin typeface="Times New Roman" panose="02020603050405020304" pitchFamily="18" charset="0"/>
                <a:cs typeface="Times New Roman" panose="02020603050405020304" pitchFamily="18" charset="0"/>
              </a:rPr>
              <a:t>darkness; Who </a:t>
            </a:r>
            <a:r>
              <a:rPr lang="en-US" i="1" dirty="0">
                <a:latin typeface="Times New Roman" panose="02020603050405020304" pitchFamily="18" charset="0"/>
                <a:cs typeface="Times New Roman" panose="02020603050405020304" pitchFamily="18" charset="0"/>
              </a:rPr>
              <a:t>put bitter for sweet, and sweet for bitter</a:t>
            </a:r>
            <a:r>
              <a:rPr lang="en-US" i="1"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Isaiah 5:20</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275618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The deception of the rich and famous</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443198"/>
          </a:xfrm>
        </p:spPr>
        <p:txBody>
          <a:bodyPr/>
          <a:lstStyle/>
          <a:p>
            <a:pPr marL="0" indent="0">
              <a:buNone/>
            </a:pP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205794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The deception of the rich and famous</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3102388"/>
          </a:xfrm>
        </p:spPr>
        <p:txBody>
          <a:bodyPr/>
          <a:lstStyle/>
          <a:p>
            <a:pPr marL="0" indent="0">
              <a:buNone/>
            </a:pPr>
            <a:r>
              <a:rPr lang="en-US" i="1" dirty="0">
                <a:latin typeface="Times New Roman" panose="02020603050405020304" pitchFamily="18" charset="0"/>
                <a:cs typeface="Times New Roman" panose="02020603050405020304" pitchFamily="18" charset="0"/>
              </a:rPr>
              <a:t>I said in my heart, " Come now, I will test you with mirth; therefore enjoy pleasure"; but surely, this also was vanity. </a:t>
            </a:r>
            <a:r>
              <a:rPr lang="en-US" i="1" dirty="0" smtClean="0">
                <a:latin typeface="Times New Roman" panose="02020603050405020304" pitchFamily="18" charset="0"/>
                <a:cs typeface="Times New Roman" panose="02020603050405020304" pitchFamily="18" charset="0"/>
              </a:rPr>
              <a:t>I </a:t>
            </a:r>
            <a:r>
              <a:rPr lang="en-US" i="1" dirty="0">
                <a:latin typeface="Times New Roman" panose="02020603050405020304" pitchFamily="18" charset="0"/>
                <a:cs typeface="Times New Roman" panose="02020603050405020304" pitchFamily="18" charset="0"/>
              </a:rPr>
              <a:t>said of laughter —" Madness!"; and of mirth, " What does it accomplish?" </a:t>
            </a:r>
            <a:r>
              <a:rPr lang="en-US" i="1" dirty="0" smtClean="0">
                <a:latin typeface="Times New Roman" panose="02020603050405020304" pitchFamily="18" charset="0"/>
                <a:cs typeface="Times New Roman" panose="02020603050405020304" pitchFamily="18" charset="0"/>
              </a:rPr>
              <a:t>I </a:t>
            </a:r>
            <a:r>
              <a:rPr lang="en-US" i="1" dirty="0">
                <a:latin typeface="Times New Roman" panose="02020603050405020304" pitchFamily="18" charset="0"/>
                <a:cs typeface="Times New Roman" panose="02020603050405020304" pitchFamily="18" charset="0"/>
              </a:rPr>
              <a:t>searched in my heart how to gratify my flesh with wine, while guiding my heart with wisdom, and how to lay hold on folly, till I might see what was good for the sons of men to do under heaven all the days of their </a:t>
            </a:r>
            <a:r>
              <a:rPr lang="en-US" i="1" dirty="0" smtClean="0">
                <a:latin typeface="Times New Roman" panose="02020603050405020304" pitchFamily="18" charset="0"/>
                <a:cs typeface="Times New Roman" panose="02020603050405020304" pitchFamily="18" charset="0"/>
              </a:rPr>
              <a:t>lives.</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476048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The deception of the rich and famous</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3102388"/>
          </a:xfrm>
        </p:spPr>
        <p:txBody>
          <a:bodyPr/>
          <a:lstStyle/>
          <a:p>
            <a:pPr marL="0" indent="0">
              <a:buNone/>
            </a:pPr>
            <a:r>
              <a:rPr lang="en-US" i="1" dirty="0">
                <a:latin typeface="Times New Roman" panose="02020603050405020304" pitchFamily="18" charset="0"/>
                <a:cs typeface="Times New Roman" panose="02020603050405020304" pitchFamily="18" charset="0"/>
              </a:rPr>
              <a:t>I made my works great, I built myself houses, and planted myself vineyards. </a:t>
            </a:r>
            <a:r>
              <a:rPr lang="en-US" i="1" dirty="0" smtClean="0">
                <a:latin typeface="Times New Roman" panose="02020603050405020304" pitchFamily="18" charset="0"/>
                <a:cs typeface="Times New Roman" panose="02020603050405020304" pitchFamily="18" charset="0"/>
              </a:rPr>
              <a:t>I </a:t>
            </a:r>
            <a:r>
              <a:rPr lang="en-US" i="1" dirty="0">
                <a:latin typeface="Times New Roman" panose="02020603050405020304" pitchFamily="18" charset="0"/>
                <a:cs typeface="Times New Roman" panose="02020603050405020304" pitchFamily="18" charset="0"/>
              </a:rPr>
              <a:t>made myself gardens and orchards, and I planted all kinds of fruit trees in them</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I made myself water pools from which to water the growing trees of the grove. </a:t>
            </a:r>
            <a:r>
              <a:rPr lang="en-US" i="1" dirty="0" smtClean="0">
                <a:latin typeface="Times New Roman" panose="02020603050405020304" pitchFamily="18" charset="0"/>
                <a:cs typeface="Times New Roman" panose="02020603050405020304" pitchFamily="18" charset="0"/>
              </a:rPr>
              <a:t>I </a:t>
            </a:r>
            <a:r>
              <a:rPr lang="en-US" i="1" dirty="0">
                <a:latin typeface="Times New Roman" panose="02020603050405020304" pitchFamily="18" charset="0"/>
                <a:cs typeface="Times New Roman" panose="02020603050405020304" pitchFamily="18" charset="0"/>
              </a:rPr>
              <a:t>acquired male and female servants, and had servants born in my house. Yes, I had greater possessions of herds and flocks than all who were in Jerusalem before me. </a:t>
            </a:r>
          </a:p>
        </p:txBody>
      </p:sp>
    </p:spTree>
    <p:extLst>
      <p:ext uri="{BB962C8B-B14F-4D97-AF65-F5344CB8AC3E}">
        <p14:creationId xmlns:p14="http://schemas.microsoft.com/office/powerpoint/2010/main" val="123994716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n w="3175">
                  <a:noFill/>
                </a:ln>
                <a:solidFill>
                  <a:schemeClr val="tx1"/>
                </a:solidFill>
                <a:effectLst/>
                <a:latin typeface="Times New Roman" panose="02020603050405020304" pitchFamily="18" charset="0"/>
                <a:cs typeface="Times New Roman" panose="02020603050405020304" pitchFamily="18" charset="0"/>
              </a:rPr>
              <a:t>The deception of the rich and famous</a:t>
            </a:r>
            <a:endParaRPr lang="en-US" dirty="0">
              <a:ln w="3175">
                <a:noFill/>
              </a:ln>
              <a:solidFill>
                <a:schemeClr val="tx1"/>
              </a:solidFill>
              <a:effectLst/>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quarter" idx="10"/>
          </p:nvPr>
        </p:nvSpPr>
        <p:spPr>
          <a:xfrm>
            <a:off x="457200" y="1058664"/>
            <a:ext cx="10058400" cy="3988784"/>
          </a:xfrm>
        </p:spPr>
        <p:txBody>
          <a:bodyPr/>
          <a:lstStyle/>
          <a:p>
            <a:pPr marL="0" indent="0">
              <a:buNone/>
            </a:pPr>
            <a:r>
              <a:rPr lang="en-US" i="1" dirty="0" smtClean="0">
                <a:latin typeface="Times New Roman" panose="02020603050405020304" pitchFamily="18" charset="0"/>
                <a:cs typeface="Times New Roman" panose="02020603050405020304" pitchFamily="18" charset="0"/>
              </a:rPr>
              <a:t>I </a:t>
            </a:r>
            <a:r>
              <a:rPr lang="en-US" i="1" dirty="0">
                <a:latin typeface="Times New Roman" panose="02020603050405020304" pitchFamily="18" charset="0"/>
                <a:cs typeface="Times New Roman" panose="02020603050405020304" pitchFamily="18" charset="0"/>
              </a:rPr>
              <a:t>also gathered for myself silver and gold and the special treasures of kings and of the provinces. I acquired male and female singers, the delights of the sons of men, and musical instruments of all kinds</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So I became great and excelled more than all who were before me in Jerusalem. Also my wisdom remained with </a:t>
            </a:r>
            <a:r>
              <a:rPr lang="en-US" i="1" dirty="0" smtClean="0">
                <a:latin typeface="Times New Roman" panose="02020603050405020304" pitchFamily="18" charset="0"/>
                <a:cs typeface="Times New Roman" panose="02020603050405020304" pitchFamily="18" charset="0"/>
              </a:rPr>
              <a:t>me. </a:t>
            </a:r>
            <a:r>
              <a:rPr lang="en-US" i="1" dirty="0">
                <a:latin typeface="Times New Roman" panose="02020603050405020304" pitchFamily="18" charset="0"/>
                <a:cs typeface="Times New Roman" panose="02020603050405020304" pitchFamily="18" charset="0"/>
              </a:rPr>
              <a:t>Whatever my eyes desired I did not keep from them</a:t>
            </a:r>
            <a:r>
              <a:rPr lang="en-US" i="1" dirty="0" smtClean="0">
                <a:latin typeface="Times New Roman" panose="02020603050405020304" pitchFamily="18" charset="0"/>
                <a:cs typeface="Times New Roman" panose="02020603050405020304" pitchFamily="18" charset="0"/>
              </a:rPr>
              <a:t>. I </a:t>
            </a:r>
            <a:r>
              <a:rPr lang="en-US" i="1" dirty="0">
                <a:latin typeface="Times New Roman" panose="02020603050405020304" pitchFamily="18" charset="0"/>
                <a:cs typeface="Times New Roman" panose="02020603050405020304" pitchFamily="18" charset="0"/>
              </a:rPr>
              <a:t>did not withhold my heart from any pleasure</a:t>
            </a:r>
            <a:r>
              <a:rPr lang="en-US" i="1" dirty="0" smtClean="0">
                <a:latin typeface="Times New Roman" panose="02020603050405020304" pitchFamily="18" charset="0"/>
                <a:cs typeface="Times New Roman" panose="02020603050405020304" pitchFamily="18" charset="0"/>
              </a:rPr>
              <a:t>, For </a:t>
            </a:r>
            <a:r>
              <a:rPr lang="en-US" i="1" dirty="0">
                <a:latin typeface="Times New Roman" panose="02020603050405020304" pitchFamily="18" charset="0"/>
                <a:cs typeface="Times New Roman" panose="02020603050405020304" pitchFamily="18" charset="0"/>
              </a:rPr>
              <a:t>my heart rejoiced in all my labor</a:t>
            </a:r>
            <a:r>
              <a:rPr lang="en-US" i="1" dirty="0" smtClean="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this was my reward from all my labor</a:t>
            </a:r>
            <a:r>
              <a:rPr lang="en-US" i="1" dirty="0" smtClean="0">
                <a:latin typeface="Times New Roman" panose="02020603050405020304" pitchFamily="18" charset="0"/>
                <a:cs typeface="Times New Roman" panose="02020603050405020304" pitchFamily="18" charset="0"/>
              </a:rPr>
              <a:t>.</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444841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65 (1)">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3ACFE1E-8DE6-4F77-ACD4-A3C24F67FF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TS010286765 (1)</Template>
  <TotalTime>38</TotalTime>
  <Words>1017</Words>
  <Application>Microsoft Office PowerPoint</Application>
  <PresentationFormat>Custom</PresentationFormat>
  <Paragraphs>64</Paragraphs>
  <Slides>22</Slides>
  <Notes>1</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TS010286765 (1)</vt:lpstr>
      <vt:lpstr>White with Courier font for code slides</vt:lpstr>
      <vt:lpstr>Don’t Be Envious of Evil Men</vt:lpstr>
      <vt:lpstr>The “appearance” of the rich and famous</vt:lpstr>
      <vt:lpstr>The “appearance” of the rich and famous</vt:lpstr>
      <vt:lpstr>The “appearance” of the rich and famous</vt:lpstr>
      <vt:lpstr>The “appearance” of the rich and famous</vt:lpstr>
      <vt:lpstr>The deception of the rich and famous</vt:lpstr>
      <vt:lpstr>The deception of the rich and famous</vt:lpstr>
      <vt:lpstr>The deception of the rich and famous</vt:lpstr>
      <vt:lpstr>The deception of the rich and famous</vt:lpstr>
      <vt:lpstr>The deception of the rich and famous</vt:lpstr>
      <vt:lpstr>Those who live for pleasures are exposed</vt:lpstr>
      <vt:lpstr>Those who live for pleasures are exposed</vt:lpstr>
      <vt:lpstr>Those who live for pleasures are exposed</vt:lpstr>
      <vt:lpstr>Those who live for pleasures are exposed</vt:lpstr>
      <vt:lpstr>Those who live for pleasures are exposed</vt:lpstr>
      <vt:lpstr>In time their joys will come to an end.</vt:lpstr>
      <vt:lpstr>In time their joys will come to an end.</vt:lpstr>
      <vt:lpstr>In time their joys will come to an end.</vt:lpstr>
      <vt:lpstr>Are you fit for the Kingdom of God</vt:lpstr>
      <vt:lpstr>Are you fit for the Kingdom of God</vt:lpstr>
      <vt:lpstr>What does it profit if we become  like the world?</vt:lpstr>
      <vt:lpstr>What does it profit if we become  like the world?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Be Envious of Evil Men</dc:title>
  <dc:creator>Russ</dc:creator>
  <cp:lastModifiedBy>Russ</cp:lastModifiedBy>
  <cp:revision>9</cp:revision>
  <dcterms:created xsi:type="dcterms:W3CDTF">2013-09-01T02:52:33Z</dcterms:created>
  <dcterms:modified xsi:type="dcterms:W3CDTF">2013-09-01T03:35:06Z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TC102867659990</vt:lpwstr>
  </property>
</Properties>
</file>