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75" r:id="rId9"/>
    <p:sldId id="265" r:id="rId10"/>
    <p:sldId id="276" r:id="rId11"/>
    <p:sldId id="266" r:id="rId12"/>
    <p:sldId id="277" r:id="rId13"/>
    <p:sldId id="267" r:id="rId14"/>
    <p:sldId id="278" r:id="rId15"/>
    <p:sldId id="268" r:id="rId16"/>
    <p:sldId id="269" r:id="rId17"/>
    <p:sldId id="279" r:id="rId18"/>
    <p:sldId id="270" r:id="rId19"/>
    <p:sldId id="271" r:id="rId20"/>
    <p:sldId id="272" r:id="rId21"/>
    <p:sldId id="273" r:id="rId22"/>
    <p:sldId id="274" r:id="rId23"/>
    <p:sldId id="280" r:id="rId24"/>
  </p:sldIdLst>
  <p:sldSz cx="10972800" cy="51435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90" y="-150"/>
      </p:cViewPr>
      <p:guideLst>
        <p:guide orient="horz" pos="1620"/>
        <p:guide pos="34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1597819"/>
            <a:ext cx="932688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2914650"/>
            <a:ext cx="768096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80850-D3ED-4F8B-86BD-2EE292B726C5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A63B8-EC29-4CCF-A838-3B46C0AB0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771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80850-D3ED-4F8B-86BD-2EE292B726C5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A63B8-EC29-4CCF-A838-3B46C0AB0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473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45956" y="154781"/>
            <a:ext cx="2962274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9130" y="154781"/>
            <a:ext cx="8703946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80850-D3ED-4F8B-86BD-2EE292B726C5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A63B8-EC29-4CCF-A838-3B46C0AB0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064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80850-D3ED-4F8B-86BD-2EE292B726C5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A63B8-EC29-4CCF-A838-3B46C0AB0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719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3305176"/>
            <a:ext cx="932688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2180035"/>
            <a:ext cx="932688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80850-D3ED-4F8B-86BD-2EE292B726C5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A63B8-EC29-4CCF-A838-3B46C0AB0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278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9131" y="900113"/>
            <a:ext cx="583311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75121" y="900113"/>
            <a:ext cx="583311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80850-D3ED-4F8B-86BD-2EE292B726C5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A63B8-EC29-4CCF-A838-3B46C0AB0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547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05979"/>
            <a:ext cx="987552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151335"/>
            <a:ext cx="4848226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1631156"/>
            <a:ext cx="4848226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1" y="1151335"/>
            <a:ext cx="4850130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1" y="1631156"/>
            <a:ext cx="485013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80850-D3ED-4F8B-86BD-2EE292B726C5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A63B8-EC29-4CCF-A838-3B46C0AB0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424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80850-D3ED-4F8B-86BD-2EE292B726C5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A63B8-EC29-4CCF-A838-3B46C0AB0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13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80850-D3ED-4F8B-86BD-2EE292B726C5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A63B8-EC29-4CCF-A838-3B46C0AB0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370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04787"/>
            <a:ext cx="3609976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204788"/>
            <a:ext cx="613410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" y="1076326"/>
            <a:ext cx="3609976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80850-D3ED-4F8B-86BD-2EE292B726C5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A63B8-EC29-4CCF-A838-3B46C0AB0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096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3600450"/>
            <a:ext cx="658368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459581"/>
            <a:ext cx="658368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4025503"/>
            <a:ext cx="658368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80850-D3ED-4F8B-86BD-2EE292B726C5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A63B8-EC29-4CCF-A838-3B46C0AB0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08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205979"/>
            <a:ext cx="987552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200151"/>
            <a:ext cx="987552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4767263"/>
            <a:ext cx="256032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80850-D3ED-4F8B-86BD-2EE292B726C5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0" y="4767263"/>
            <a:ext cx="347472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4767263"/>
            <a:ext cx="256032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A63B8-EC29-4CCF-A838-3B46C0AB0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992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5250"/>
            <a:ext cx="10972800" cy="52387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85750"/>
            <a:ext cx="7924800" cy="838200"/>
          </a:xfrm>
        </p:spPr>
        <p:txBody>
          <a:bodyPr>
            <a:normAutofit/>
          </a:bodyPr>
          <a:lstStyle/>
          <a:p>
            <a:r>
              <a:rPr lang="en-US" sz="4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Not so </a:t>
            </a:r>
            <a:r>
              <a:rPr lang="en-US" sz="4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4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ast!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67150"/>
            <a:ext cx="7924800" cy="70485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Galatians 2:14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0" y="1927474"/>
            <a:ext cx="7924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 straight-forward look </a:t>
            </a:r>
            <a:br>
              <a:rPr lang="en-US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en-US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at b</a:t>
            </a:r>
            <a:r>
              <a: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rotherhood Schools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1314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9728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7150"/>
            <a:ext cx="10668000" cy="609600"/>
          </a:xfrm>
        </p:spPr>
        <p:txBody>
          <a:bodyPr anchor="t">
            <a:noAutofit/>
          </a:bodyPr>
          <a:lstStyle/>
          <a:p>
            <a:r>
              <a:rPr lang="en-US" sz="32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What we actually get from </a:t>
            </a:r>
            <a:br>
              <a:rPr lang="en-US" sz="32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some of our brotherhood schools?</a:t>
            </a:r>
            <a:endParaRPr lang="en-US" sz="32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52400" y="1123950"/>
            <a:ext cx="10668000" cy="3886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in vain they worship Me</a:t>
            </a:r>
            <a:r>
              <a:rPr lang="en-US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Teaching </a:t>
            </a:r>
            <a:r>
              <a:rPr lang="en-US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as doctrines the commandments of men. </a:t>
            </a:r>
            <a:r>
              <a:rPr lang="en-US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Matthew 15:9</a:t>
            </a: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69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9728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7150"/>
            <a:ext cx="10668000" cy="609600"/>
          </a:xfrm>
        </p:spPr>
        <p:txBody>
          <a:bodyPr anchor="t">
            <a:noAutofit/>
          </a:bodyPr>
          <a:lstStyle/>
          <a:p>
            <a:r>
              <a:rPr lang="en-US" sz="32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What we actually get from </a:t>
            </a:r>
            <a:br>
              <a:rPr lang="en-US" sz="32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some of our brotherhood schools?</a:t>
            </a:r>
            <a:endParaRPr lang="en-US" sz="32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52400" y="1123950"/>
            <a:ext cx="10668000" cy="3886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Harding, Oklahoma Christian, &amp; Freed Hardeman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 All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these schools have singing groups or choirs that hold concerts both on and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off campus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Is this instilling the proper ideas concerning praise to God?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a. This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summer a singing group from OC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appeared at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youth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event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 Bartlesville.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774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9728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7150"/>
            <a:ext cx="10668000" cy="609600"/>
          </a:xfrm>
        </p:spPr>
        <p:txBody>
          <a:bodyPr anchor="t">
            <a:noAutofit/>
          </a:bodyPr>
          <a:lstStyle/>
          <a:p>
            <a:r>
              <a:rPr lang="en-US" sz="32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What we actually get from </a:t>
            </a:r>
            <a:br>
              <a:rPr lang="en-US" sz="32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some of our brotherhood schools?</a:t>
            </a:r>
            <a:endParaRPr lang="en-US" sz="32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52400" y="1123950"/>
            <a:ext cx="10668000" cy="3886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Harding, Oklahoma Christian, &amp; Freed Hardeman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b. We were invited, would you go?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These people draw near to Me with their mouth</a:t>
            </a:r>
            <a:r>
              <a:rPr lang="en-US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honor Me with their lips</a:t>
            </a:r>
            <a:r>
              <a:rPr lang="en-US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But </a:t>
            </a:r>
            <a:r>
              <a:rPr lang="en-US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their heart is far from Me</a:t>
            </a:r>
            <a:r>
              <a:rPr lang="en-US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Matthew 15:8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Sincere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 Maybe, but sincerely wrong.</a:t>
            </a: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906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9728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7150"/>
            <a:ext cx="10668000" cy="609600"/>
          </a:xfrm>
        </p:spPr>
        <p:txBody>
          <a:bodyPr anchor="t">
            <a:noAutofit/>
          </a:bodyPr>
          <a:lstStyle/>
          <a:p>
            <a:r>
              <a:rPr lang="en-US" sz="32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What we actually get from </a:t>
            </a:r>
            <a:br>
              <a:rPr lang="en-US" sz="32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some of our brotherhood schools?</a:t>
            </a:r>
            <a:endParaRPr lang="en-US" sz="32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52400" y="1123950"/>
            <a:ext cx="10668000" cy="3886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Sunset School of Preaching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Tommy J. Hicks (A graduate of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Sunset)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has written a 5 page article about the teaching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of marriage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divorce &amp; remarriage at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Sunset and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mentions some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other changing views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02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9728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7150"/>
            <a:ext cx="10668000" cy="609600"/>
          </a:xfrm>
        </p:spPr>
        <p:txBody>
          <a:bodyPr anchor="t">
            <a:noAutofit/>
          </a:bodyPr>
          <a:lstStyle/>
          <a:p>
            <a:r>
              <a:rPr lang="en-US" sz="32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What we actually get from </a:t>
            </a:r>
            <a:br>
              <a:rPr lang="en-US" sz="32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some of our brotherhood schools?</a:t>
            </a:r>
            <a:endParaRPr lang="en-US" sz="32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52400" y="1123950"/>
            <a:ext cx="10668000" cy="3886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Sunset School of Preaching</a:t>
            </a:r>
          </a:p>
          <a:p>
            <a:pPr marL="0" indent="0">
              <a:buNone/>
            </a:pPr>
            <a:r>
              <a:rPr lang="en-US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I say to you, whoever divorces his wife, except for sexual immorality, and marries another, commits adultery; and whoever marries her who is divorced commits adultery</a:t>
            </a:r>
            <a:r>
              <a:rPr lang="en-US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.“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Matthew 19:9</a:t>
            </a: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785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9728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7150"/>
            <a:ext cx="10668000" cy="609600"/>
          </a:xfrm>
        </p:spPr>
        <p:txBody>
          <a:bodyPr anchor="t">
            <a:noAutofit/>
          </a:bodyPr>
          <a:lstStyle/>
          <a:p>
            <a:r>
              <a:rPr lang="en-US" sz="32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What we actually get from </a:t>
            </a:r>
            <a:br>
              <a:rPr lang="en-US" sz="32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some of our brotherhood schools?</a:t>
            </a:r>
            <a:endParaRPr lang="en-US" sz="32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52400" y="1123950"/>
            <a:ext cx="10668000" cy="3886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Freed Hardeman University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university has brought in secular speakers since the 80’s. The “rumored”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costs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have been around $100,000 for such speakers. Bill Cosby was scheduled this year,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but he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has since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been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canceled. </a:t>
            </a: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You can find a list of their speakers on their website.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497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9728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7150"/>
            <a:ext cx="10668000" cy="609600"/>
          </a:xfrm>
        </p:spPr>
        <p:txBody>
          <a:bodyPr anchor="t">
            <a:noAutofit/>
          </a:bodyPr>
          <a:lstStyle/>
          <a:p>
            <a:r>
              <a:rPr lang="en-US" sz="32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What we actually get from </a:t>
            </a:r>
            <a:br>
              <a:rPr lang="en-US" sz="32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some of our brotherhood schools?</a:t>
            </a:r>
            <a:endParaRPr lang="en-US" sz="32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52400" y="1123950"/>
            <a:ext cx="10668000" cy="3886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Lipscomb University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This is the school that encouraged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young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lady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 go Franklin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TN to do an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internship. The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school actually called on her behalf, saying they had someone in the ministry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who needed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 do an internship.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725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9728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7150"/>
            <a:ext cx="10668000" cy="609600"/>
          </a:xfrm>
        </p:spPr>
        <p:txBody>
          <a:bodyPr anchor="t">
            <a:noAutofit/>
          </a:bodyPr>
          <a:lstStyle/>
          <a:p>
            <a:r>
              <a:rPr lang="en-US" sz="32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What we actually get from </a:t>
            </a:r>
            <a:br>
              <a:rPr lang="en-US" sz="32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some of our brotherhood schools?</a:t>
            </a:r>
            <a:endParaRPr lang="en-US" sz="32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52400" y="1123950"/>
            <a:ext cx="10668000" cy="3886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Lipscomb </a:t>
            </a:r>
            <a:r>
              <a:rPr lang="en-US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Let a woman learn in silence with all submission. 12 And I do not permit a woman to teach or to have authority over a man, but to be in silence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Timothy 2:11-12</a:t>
            </a: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800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9728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7150"/>
            <a:ext cx="10668000" cy="609600"/>
          </a:xfrm>
        </p:spPr>
        <p:txBody>
          <a:bodyPr anchor="t">
            <a:noAutofit/>
          </a:bodyPr>
          <a:lstStyle/>
          <a:p>
            <a:r>
              <a:rPr lang="en-US" sz="32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Dangerous Trends &amp; Our Options</a:t>
            </a:r>
            <a:endParaRPr lang="en-US" sz="32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52400" y="666750"/>
            <a:ext cx="10668000" cy="434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Dangerous Trends from our own </a:t>
            </a:r>
            <a:r>
              <a:rPr lang="en-US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brethren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 Assuming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school is sound because its associated with the church of Christ.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 Little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or no research about the instructors and the school itself.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Overlooking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or ignoring remarks about unsound teachings or unsound teachers at the school.</a:t>
            </a: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286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9728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7150"/>
            <a:ext cx="10668000" cy="609600"/>
          </a:xfrm>
        </p:spPr>
        <p:txBody>
          <a:bodyPr anchor="t">
            <a:noAutofit/>
          </a:bodyPr>
          <a:lstStyle/>
          <a:p>
            <a:r>
              <a:rPr lang="en-US" sz="32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Dangerous Trends &amp; Our Options</a:t>
            </a:r>
            <a:endParaRPr lang="en-US" sz="32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52400" y="666750"/>
            <a:ext cx="10668000" cy="434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Dangerous Trends from our own </a:t>
            </a:r>
            <a:r>
              <a:rPr lang="en-US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brethren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4. Assuming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school is sound because it was years before or when you attended the school. </a:t>
            </a: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019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050"/>
            <a:ext cx="10972800" cy="51625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5900" y="438150"/>
            <a:ext cx="8001000" cy="28956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But when I saw that they were not straightforward about the truth of the gospel, I said to Peter before them all, " If you, being a Jew, live in the manner of Gentiles and not as the Jews, why do you compel Gentiles to live as Jews?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67150"/>
            <a:ext cx="8001000" cy="8382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Galatians 2:14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27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9728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7150"/>
            <a:ext cx="10668000" cy="609600"/>
          </a:xfrm>
        </p:spPr>
        <p:txBody>
          <a:bodyPr anchor="t">
            <a:noAutofit/>
          </a:bodyPr>
          <a:lstStyle/>
          <a:p>
            <a:r>
              <a:rPr lang="en-US" sz="32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Dangerous Trends &amp; Our Options</a:t>
            </a:r>
            <a:endParaRPr lang="en-US" sz="32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52400" y="666750"/>
            <a:ext cx="10668000" cy="43434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Our Options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 The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brotherhood didn’t always have schools, thus they are not essential for members, future leaders of the church or preachers.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a. (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Schools can be an aide, but are not essential)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 We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must not think degrees from such schools are a necessity in life.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Some of our own brethren have helped create this belief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requiring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those who labor with the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congregation.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932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9728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7150"/>
            <a:ext cx="10668000" cy="609600"/>
          </a:xfrm>
        </p:spPr>
        <p:txBody>
          <a:bodyPr anchor="t">
            <a:noAutofit/>
          </a:bodyPr>
          <a:lstStyle/>
          <a:p>
            <a:r>
              <a:rPr lang="en-US" sz="32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Dangerous Trends &amp; Our Options</a:t>
            </a:r>
            <a:endParaRPr lang="en-US" sz="32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52400" y="666750"/>
            <a:ext cx="10668000" cy="434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Our Options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3. If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person is seeking to grow in knowledge from a school (there are other ways), one may consider a smaller, lesser known school or institution; that has been found to be sound. </a:t>
            </a: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37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9728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7150"/>
            <a:ext cx="10668000" cy="609600"/>
          </a:xfrm>
        </p:spPr>
        <p:txBody>
          <a:bodyPr anchor="t">
            <a:noAutofit/>
          </a:bodyPr>
          <a:lstStyle/>
          <a:p>
            <a:r>
              <a:rPr lang="en-US" sz="32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Dangerous Trends &amp; Our Options</a:t>
            </a:r>
            <a:endParaRPr lang="en-US" sz="32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52400" y="666750"/>
            <a:ext cx="10668000" cy="434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Our Options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4. Things you can do when looking into a school or university.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a) Have questions prepared for the director.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b) Ask to audit a few classes.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c) Visit with the instructors.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d) Visit with current and past students. 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627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9728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7150"/>
            <a:ext cx="10668000" cy="609600"/>
          </a:xfrm>
        </p:spPr>
        <p:txBody>
          <a:bodyPr anchor="t">
            <a:noAutofit/>
          </a:bodyPr>
          <a:lstStyle/>
          <a:p>
            <a:pPr algn="l"/>
            <a:r>
              <a:rPr lang="en-US" sz="32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US" sz="32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52400" y="666750"/>
            <a:ext cx="10668000" cy="434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 We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must be aware of such matters and investigate before we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decide where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we or our children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should attend or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if they should at all.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 There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are options for those who want to grow in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Biblical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matters. Most “preaching schools” will allow someone to attend even if they do not intend on being a full time preacher.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906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9728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57150"/>
            <a:ext cx="9875520" cy="609600"/>
          </a:xfrm>
        </p:spPr>
        <p:txBody>
          <a:bodyPr anchor="t">
            <a:noAutofit/>
          </a:bodyPr>
          <a:lstStyle/>
          <a:p>
            <a:r>
              <a:rPr lang="en-US" sz="32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What we expect from our brotherhood schools?</a:t>
            </a:r>
            <a:endParaRPr lang="en-US" sz="32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52400" y="666750"/>
            <a:ext cx="10668000" cy="434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Sound teaching from instructors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a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Instructors who have answered questions concerning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Biblical views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b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Some schools do not require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such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c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We expect instructors to be members of the Lord’s church.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0719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9728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57150"/>
            <a:ext cx="9875520" cy="609600"/>
          </a:xfrm>
        </p:spPr>
        <p:txBody>
          <a:bodyPr anchor="t">
            <a:noAutofit/>
          </a:bodyPr>
          <a:lstStyle/>
          <a:p>
            <a:r>
              <a:rPr lang="en-US" sz="32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What we expect from our brotherhood schools?</a:t>
            </a:r>
            <a:endParaRPr lang="en-US" sz="32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52400" y="666750"/>
            <a:ext cx="10668000" cy="434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Instill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importance of selfless praise and worship to God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The ability to know our children are learning the truth about Marriage, Divorce and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other 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important topics. 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623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9728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57150"/>
            <a:ext cx="9875520" cy="609600"/>
          </a:xfrm>
        </p:spPr>
        <p:txBody>
          <a:bodyPr anchor="t">
            <a:noAutofit/>
          </a:bodyPr>
          <a:lstStyle/>
          <a:p>
            <a:r>
              <a:rPr lang="en-US" sz="32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What we expect from our brotherhood schools?</a:t>
            </a:r>
            <a:endParaRPr lang="en-US" sz="32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52400" y="666750"/>
            <a:ext cx="10668000" cy="434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4. We expect our schools to make wise decisions with their money.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5. A school that would teach the proper role of women in the church.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262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9728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7150"/>
            <a:ext cx="10668000" cy="609600"/>
          </a:xfrm>
        </p:spPr>
        <p:txBody>
          <a:bodyPr anchor="t">
            <a:noAutofit/>
          </a:bodyPr>
          <a:lstStyle/>
          <a:p>
            <a:r>
              <a:rPr lang="en-US" sz="32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What we actually get from </a:t>
            </a:r>
            <a:br>
              <a:rPr lang="en-US" sz="32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some of our brotherhood schools?</a:t>
            </a:r>
            <a:endParaRPr lang="en-US" sz="32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52400" y="1123950"/>
            <a:ext cx="10668000" cy="3886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Oklahoma Christian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 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Former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students and Alumni have stated that some instructors were </a:t>
            </a:r>
            <a:r>
              <a:rPr lang="en-US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members of the church.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year they will host the “McGaw  Lecture” with N.T. Wright, Anglican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Bishop and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professor at St. Andrews in Scotland. 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317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9728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7150"/>
            <a:ext cx="10668000" cy="609600"/>
          </a:xfrm>
        </p:spPr>
        <p:txBody>
          <a:bodyPr anchor="t">
            <a:noAutofit/>
          </a:bodyPr>
          <a:lstStyle/>
          <a:p>
            <a:r>
              <a:rPr lang="en-US" sz="32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What we actually get from </a:t>
            </a:r>
            <a:br>
              <a:rPr lang="en-US" sz="32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some of our brotherhood schools?</a:t>
            </a:r>
            <a:endParaRPr lang="en-US" sz="32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52400" y="1123950"/>
            <a:ext cx="10668000" cy="3886200"/>
          </a:xfrm>
        </p:spPr>
        <p:txBody>
          <a:bodyPr>
            <a:normAutofit/>
          </a:bodyPr>
          <a:lstStyle/>
          <a:p>
            <a:pPr marL="514350" indent="-514350">
              <a:buAutoNum type="alphaLcPeriod"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local “Bible School” doesn’t even ask it’s teachers to answer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Q&amp;A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76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9728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7150"/>
            <a:ext cx="10668000" cy="609600"/>
          </a:xfrm>
        </p:spPr>
        <p:txBody>
          <a:bodyPr anchor="t">
            <a:noAutofit/>
          </a:bodyPr>
          <a:lstStyle/>
          <a:p>
            <a:r>
              <a:rPr lang="en-US" sz="32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What we actually get from </a:t>
            </a:r>
            <a:br>
              <a:rPr lang="en-US" sz="32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some of our brotherhood schools?</a:t>
            </a:r>
            <a:endParaRPr lang="en-US" sz="32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52400" y="1123950"/>
            <a:ext cx="10668000" cy="3886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Oklahoma Christian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some brethren, this is ok, but should it be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en-US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Beloved, do not believe every spirit, but test the spirits, whether they are of God; because many false prophets have gone out into the world</a:t>
            </a:r>
            <a:r>
              <a:rPr lang="en-US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John 4:1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228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9728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7150"/>
            <a:ext cx="10668000" cy="609600"/>
          </a:xfrm>
        </p:spPr>
        <p:txBody>
          <a:bodyPr anchor="t">
            <a:noAutofit/>
          </a:bodyPr>
          <a:lstStyle/>
          <a:p>
            <a:r>
              <a:rPr lang="en-US" sz="32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What we actually get from </a:t>
            </a:r>
            <a:br>
              <a:rPr lang="en-US" sz="32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some of our brotherhood schools?</a:t>
            </a:r>
            <a:endParaRPr lang="en-US" sz="32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52400" y="1123950"/>
            <a:ext cx="10668000" cy="3886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Other schools that are doing or have done these types of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things recently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include: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Heritage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Christian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Harding School of Theology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Freed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Hardeman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Lipscomb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199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981</Words>
  <Application>Microsoft Office PowerPoint</Application>
  <PresentationFormat>Custom</PresentationFormat>
  <Paragraphs>96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Not so fast!</vt:lpstr>
      <vt:lpstr>But when I saw that they were not straightforward about the truth of the gospel, I said to Peter before them all, " If you, being a Jew, live in the manner of Gentiles and not as the Jews, why do you compel Gentiles to live as Jews?</vt:lpstr>
      <vt:lpstr>What we expect from our brotherhood schools?</vt:lpstr>
      <vt:lpstr>What we expect from our brotherhood schools?</vt:lpstr>
      <vt:lpstr>What we expect from our brotherhood schools?</vt:lpstr>
      <vt:lpstr>What we actually get from  some of our brotherhood schools?</vt:lpstr>
      <vt:lpstr>What we actually get from  some of our brotherhood schools?</vt:lpstr>
      <vt:lpstr>What we actually get from  some of our brotherhood schools?</vt:lpstr>
      <vt:lpstr>What we actually get from  some of our brotherhood schools?</vt:lpstr>
      <vt:lpstr>What we actually get from  some of our brotherhood schools?</vt:lpstr>
      <vt:lpstr>What we actually get from  some of our brotherhood schools?</vt:lpstr>
      <vt:lpstr>What we actually get from  some of our brotherhood schools?</vt:lpstr>
      <vt:lpstr>What we actually get from  some of our brotherhood schools?</vt:lpstr>
      <vt:lpstr>What we actually get from  some of our brotherhood schools?</vt:lpstr>
      <vt:lpstr>What we actually get from  some of our brotherhood schools?</vt:lpstr>
      <vt:lpstr>What we actually get from  some of our brotherhood schools?</vt:lpstr>
      <vt:lpstr>What we actually get from  some of our brotherhood schools?</vt:lpstr>
      <vt:lpstr>Dangerous Trends &amp; Our Options</vt:lpstr>
      <vt:lpstr>Dangerous Trends &amp; Our Options</vt:lpstr>
      <vt:lpstr>Dangerous Trends &amp; Our Options</vt:lpstr>
      <vt:lpstr>Dangerous Trends &amp; Our Options</vt:lpstr>
      <vt:lpstr>Dangerous Trends &amp; Our Options</vt:lpstr>
      <vt:lpstr>Conclusion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straight-forward look at Christian Colleges</dc:title>
  <dc:creator>Russ</dc:creator>
  <cp:lastModifiedBy>Russ</cp:lastModifiedBy>
  <cp:revision>37</cp:revision>
  <dcterms:created xsi:type="dcterms:W3CDTF">2014-11-19T21:57:31Z</dcterms:created>
  <dcterms:modified xsi:type="dcterms:W3CDTF">2015-01-04T20:19:07Z</dcterms:modified>
</cp:coreProperties>
</file>