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3" r:id="rId14"/>
  </p:sldIdLst>
  <p:sldSz cx="10972800" cy="51435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0" y="-150"/>
      </p:cViewPr>
      <p:guideLst>
        <p:guide orient="horz" pos="1620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597819"/>
            <a:ext cx="932688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2914650"/>
            <a:ext cx="768096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9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1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154781"/>
            <a:ext cx="2962274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154781"/>
            <a:ext cx="8703946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2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305176"/>
            <a:ext cx="932688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180035"/>
            <a:ext cx="932688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17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900113"/>
            <a:ext cx="583311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900113"/>
            <a:ext cx="583311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2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05979"/>
            <a:ext cx="987552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151335"/>
            <a:ext cx="4848226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631156"/>
            <a:ext cx="4848226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151335"/>
            <a:ext cx="4850130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631156"/>
            <a:ext cx="485013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4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749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04787"/>
            <a:ext cx="3609976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04788"/>
            <a:ext cx="61341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076326"/>
            <a:ext cx="3609976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03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3600450"/>
            <a:ext cx="658368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459581"/>
            <a:ext cx="658368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025503"/>
            <a:ext cx="658368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8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05979"/>
            <a:ext cx="98755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00151"/>
            <a:ext cx="987552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4767263"/>
            <a:ext cx="25603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B9F51-4C09-4EA4-AD57-1342FC912693}" type="datetimeFigureOut">
              <a:rPr lang="en-US" smtClean="0"/>
              <a:t>9/21/2013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4767263"/>
            <a:ext cx="34747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4767263"/>
            <a:ext cx="25603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95C7B-81B9-4228-BD21-3B7D63F1CB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4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9550"/>
            <a:ext cx="9326880" cy="110251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Falling?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1:3-4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of Falling Away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who, knowing the righteous judgment of God, that those who practice such things are deserving of death, not only do the same but also approve of those who practice them</a:t>
            </a: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1:32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5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you AVOID falling away?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you, beloved, building yourselves up on your most holy faith, praying in the Holy Spirit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yourselves in the love of God, looking for the mercy of our Lord Jesus Christ unto eternal life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Jude 20-21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98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you AVOID falling away?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others save with fear, pulling them out of the fire, hating even the garment defiled by the flesh</a:t>
            </a: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Jude 23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790950"/>
            <a:ext cx="9326880" cy="110251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YOU Falling?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6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 of Falling Away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Sign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attendance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Sign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 done in vain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83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Worship done in Vain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to you and peace from God the Father and our Lord Jesus Christ, 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gave Himself for our sins, that He might deliver us from this present evil age, according to the will of our God and Father,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Galatians 1:3-4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28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comes from a lack of Discipline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3950"/>
            <a:ext cx="5334000" cy="4019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117600"/>
            <a:ext cx="56388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0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the Example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Parents fail - so do the children. 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son, hear the instruction of your father, And do not forsake the law of your mother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Proverbs 1:8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runs the house?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Parents must set the example. </a:t>
            </a:r>
          </a:p>
          <a:p>
            <a:pPr marL="457200" lvl="1" indent="0">
              <a:buNone/>
            </a:pP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you, fathers, do not provoke your children to wrath, but bring them up in the training and admonition of the Lord.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Ephesians 6:4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6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follow Examples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 up a child in the way he should go, And when he is old he will not depart from it.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Proverbs 22:6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of Falling Away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therefore, beloved, since you know this beforehand, beware lest you also fall from your own steadfastness, being led away with the error of the wicked</a:t>
            </a: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Peter 3:17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of Falling Away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 say that we have fellowship with Him, and walk in darkness, we lie and do not practice the truth</a:t>
            </a:r>
            <a:r>
              <a:rPr lang="en-US" sz="32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John 1:6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69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371</Words>
  <Application>Microsoft Office PowerPoint</Application>
  <PresentationFormat>Custom</PresentationFormat>
  <Paragraphs>39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Are You Falling?</vt:lpstr>
      <vt:lpstr>Signs of Falling Away</vt:lpstr>
      <vt:lpstr>Worship done in Vain</vt:lpstr>
      <vt:lpstr>It comes from a lack of Discipline</vt:lpstr>
      <vt:lpstr>Set the Example</vt:lpstr>
      <vt:lpstr>Who runs the house?</vt:lpstr>
      <vt:lpstr>Children follow Examples</vt:lpstr>
      <vt:lpstr>Results of Falling Away</vt:lpstr>
      <vt:lpstr>Results of Falling Away</vt:lpstr>
      <vt:lpstr>Results of Falling Away</vt:lpstr>
      <vt:lpstr>How do you AVOID falling away?</vt:lpstr>
      <vt:lpstr>How do you AVOID falling away?</vt:lpstr>
      <vt:lpstr>Are YOU Falling?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Falling?</dc:title>
  <dc:creator>Russ</dc:creator>
  <cp:lastModifiedBy>Russ</cp:lastModifiedBy>
  <cp:revision>9</cp:revision>
  <dcterms:created xsi:type="dcterms:W3CDTF">2013-09-20T19:39:24Z</dcterms:created>
  <dcterms:modified xsi:type="dcterms:W3CDTF">2013-09-22T01:56:50Z</dcterms:modified>
</cp:coreProperties>
</file>