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7" r:id="rId20"/>
    <p:sldId id="278" r:id="rId21"/>
    <p:sldId id="279" r:id="rId22"/>
    <p:sldId id="280" r:id="rId23"/>
    <p:sldId id="281" r:id="rId24"/>
    <p:sldId id="282" r:id="rId25"/>
    <p:sldId id="283" r:id="rId26"/>
    <p:sldId id="284" r:id="rId27"/>
    <p:sldId id="288" r:id="rId28"/>
    <p:sldId id="285" r:id="rId29"/>
    <p:sldId id="286" r:id="rId30"/>
    <p:sldId id="28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2" d="100"/>
          <a:sy n="62" d="100"/>
        </p:scale>
        <p:origin x="126" y="6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8/11/2018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8/11/2018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8/11/2018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8/11/2018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8/11/2018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8/11/2018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8/11/2018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8/11/2018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638" y="1875174"/>
            <a:ext cx="10572000" cy="2971051"/>
          </a:xfrm>
        </p:spPr>
        <p:txBody>
          <a:bodyPr/>
          <a:lstStyle/>
          <a:p>
            <a:r>
              <a:rPr lang="en-US" dirty="0" smtClean="0">
                <a:solidFill>
                  <a:schemeClr val="bg1"/>
                </a:solidFill>
              </a:rPr>
              <a:t>To Be Complete</a:t>
            </a:r>
            <a:endParaRPr lang="en-US" dirty="0">
              <a:solidFill>
                <a:schemeClr val="bg1"/>
              </a:solidFill>
            </a:endParaRPr>
          </a:p>
        </p:txBody>
      </p:sp>
      <p:sp>
        <p:nvSpPr>
          <p:cNvPr id="3" name="Subtitle 2"/>
          <p:cNvSpPr>
            <a:spLocks noGrp="1"/>
          </p:cNvSpPr>
          <p:nvPr>
            <p:ph type="subTitle" idx="1"/>
          </p:nvPr>
        </p:nvSpPr>
        <p:spPr>
          <a:xfrm>
            <a:off x="165764" y="5301627"/>
            <a:ext cx="10572000" cy="590017"/>
          </a:xfrm>
        </p:spPr>
        <p:txBody>
          <a:bodyPr>
            <a:noAutofit/>
          </a:bodyPr>
          <a:lstStyle/>
          <a:p>
            <a:r>
              <a:rPr lang="en-US" sz="3600" dirty="0" smtClean="0">
                <a:latin typeface="Baskerville Old Face" panose="02020602080505020303" pitchFamily="18" charset="0"/>
              </a:rPr>
              <a:t>Hebrews 13:20-21</a:t>
            </a: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2220343107"/>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825"/>
            <a:ext cx="10571998" cy="970450"/>
          </a:xfrm>
        </p:spPr>
        <p:txBody>
          <a:bodyPr/>
          <a:lstStyle/>
          <a:p>
            <a:r>
              <a:rPr lang="en-US" dirty="0">
                <a:solidFill>
                  <a:schemeClr val="bg1"/>
                </a:solidFill>
              </a:rPr>
              <a:t>Only the Lord can make us </a:t>
            </a:r>
            <a:r>
              <a:rPr lang="en-US" dirty="0" smtClean="0">
                <a:solidFill>
                  <a:schemeClr val="bg1"/>
                </a:solidFill>
              </a:rPr>
              <a:t>complete</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make </a:t>
            </a:r>
            <a:r>
              <a:rPr lang="en-US" sz="3600" dirty="0">
                <a:latin typeface="Baskerville Old Face" panose="02020602080505020303" pitchFamily="18" charset="0"/>
              </a:rPr>
              <a:t>you complete in every good work to do His will, working in you what is well pleasing in His sight, through Jesus Christ, to whom be glory forever and ever. Amen.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Hebrews </a:t>
            </a:r>
            <a:r>
              <a:rPr lang="en-US" sz="3600" dirty="0">
                <a:latin typeface="Baskerville Old Face" panose="02020602080505020303" pitchFamily="18" charset="0"/>
              </a:rPr>
              <a:t>13:21</a:t>
            </a:r>
          </a:p>
        </p:txBody>
      </p:sp>
    </p:spTree>
    <p:extLst>
      <p:ext uri="{BB962C8B-B14F-4D97-AF65-F5344CB8AC3E}">
        <p14:creationId xmlns:p14="http://schemas.microsoft.com/office/powerpoint/2010/main" val="3469502370"/>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825"/>
            <a:ext cx="10571998" cy="970450"/>
          </a:xfrm>
        </p:spPr>
        <p:txBody>
          <a:bodyPr/>
          <a:lstStyle/>
          <a:p>
            <a:r>
              <a:rPr lang="en-US" dirty="0">
                <a:solidFill>
                  <a:schemeClr val="bg1"/>
                </a:solidFill>
              </a:rPr>
              <a:t>Only the Lord can make us </a:t>
            </a:r>
            <a:r>
              <a:rPr lang="en-US" dirty="0" smtClean="0">
                <a:solidFill>
                  <a:schemeClr val="bg1"/>
                </a:solidFill>
              </a:rPr>
              <a:t>complete</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that </a:t>
            </a:r>
            <a:r>
              <a:rPr lang="en-US" sz="3600" dirty="0">
                <a:latin typeface="Baskerville Old Face" panose="02020602080505020303" pitchFamily="18" charset="0"/>
              </a:rPr>
              <a:t>the man of God may be complete, thoroughly equipped for every good work.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2 </a:t>
            </a:r>
            <a:r>
              <a:rPr lang="en-US" sz="3600" dirty="0">
                <a:latin typeface="Baskerville Old Face" panose="02020602080505020303" pitchFamily="18" charset="0"/>
              </a:rPr>
              <a:t>Timothy 3:17</a:t>
            </a:r>
          </a:p>
        </p:txBody>
      </p:sp>
    </p:spTree>
    <p:extLst>
      <p:ext uri="{BB962C8B-B14F-4D97-AF65-F5344CB8AC3E}">
        <p14:creationId xmlns:p14="http://schemas.microsoft.com/office/powerpoint/2010/main" val="212244474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The Lord’s Word must work in us </a:t>
            </a:r>
          </a:p>
        </p:txBody>
      </p:sp>
    </p:spTree>
    <p:extLst>
      <p:ext uri="{BB962C8B-B14F-4D97-AF65-F5344CB8AC3E}">
        <p14:creationId xmlns:p14="http://schemas.microsoft.com/office/powerpoint/2010/main" val="160084862"/>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825"/>
            <a:ext cx="10571998" cy="970450"/>
          </a:xfrm>
        </p:spPr>
        <p:txBody>
          <a:bodyPr/>
          <a:lstStyle/>
          <a:p>
            <a:r>
              <a:rPr lang="en-US" dirty="0" smtClean="0">
                <a:solidFill>
                  <a:schemeClr val="bg1"/>
                </a:solidFill>
              </a:rPr>
              <a:t>Hebrews 13:21</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make </a:t>
            </a:r>
            <a:r>
              <a:rPr lang="en-US" sz="3600" dirty="0">
                <a:latin typeface="Baskerville Old Face" panose="02020602080505020303" pitchFamily="18" charset="0"/>
              </a:rPr>
              <a:t>you complete in every good work to do His will, working in you what is well pleasing in His sight, through Jesus Christ, to whom be glory forever and ever. Amen. </a:t>
            </a: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3553500283"/>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825"/>
            <a:ext cx="12115800" cy="970450"/>
          </a:xfrm>
        </p:spPr>
        <p:txBody>
          <a:bodyPr/>
          <a:lstStyle/>
          <a:p>
            <a:r>
              <a:rPr lang="en-US" dirty="0" smtClean="0">
                <a:solidFill>
                  <a:schemeClr val="bg1"/>
                </a:solidFill>
              </a:rPr>
              <a:t>God’s </a:t>
            </a:r>
            <a:r>
              <a:rPr lang="en-US" dirty="0">
                <a:solidFill>
                  <a:schemeClr val="bg1"/>
                </a:solidFill>
              </a:rPr>
              <a:t>people are to be workers for the Lord </a:t>
            </a: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Therefore</a:t>
            </a:r>
            <a:r>
              <a:rPr lang="en-US" sz="3600" dirty="0">
                <a:latin typeface="Baskerville Old Face" panose="02020602080505020303" pitchFamily="18" charset="0"/>
              </a:rPr>
              <a:t>, my beloved brethren, be steadfast, immovable, always abounding in the work of the Lord, knowing that your labor is not in vain in the Lord.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1 </a:t>
            </a:r>
            <a:r>
              <a:rPr lang="en-US" sz="3600" dirty="0">
                <a:latin typeface="Baskerville Old Face" panose="02020602080505020303" pitchFamily="18" charset="0"/>
              </a:rPr>
              <a:t>Corinthians 15:58</a:t>
            </a: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389835698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8764"/>
            <a:ext cx="12115800" cy="1334511"/>
          </a:xfrm>
        </p:spPr>
        <p:txBody>
          <a:bodyPr/>
          <a:lstStyle/>
          <a:p>
            <a:r>
              <a:rPr lang="en-US" dirty="0" smtClean="0">
                <a:solidFill>
                  <a:schemeClr val="bg1"/>
                </a:solidFill>
              </a:rPr>
              <a:t>The </a:t>
            </a:r>
            <a:r>
              <a:rPr lang="en-US" dirty="0">
                <a:solidFill>
                  <a:schemeClr val="bg1"/>
                </a:solidFill>
              </a:rPr>
              <a:t>church at Ephesus which had lost its “first love,” was commended to “do the first works.” </a:t>
            </a: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Remember </a:t>
            </a:r>
            <a:r>
              <a:rPr lang="en-US" sz="3600" dirty="0">
                <a:latin typeface="Baskerville Old Face" panose="02020602080505020303" pitchFamily="18" charset="0"/>
              </a:rPr>
              <a:t>therefore from where you have fallen; repent and do the first works, or else I will come to you quickly and remove your lampstand from its place—unless you repent.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Revelation </a:t>
            </a:r>
            <a:r>
              <a:rPr lang="en-US" sz="3600" dirty="0">
                <a:latin typeface="Baskerville Old Face" panose="02020602080505020303" pitchFamily="18" charset="0"/>
              </a:rPr>
              <a:t>2:5</a:t>
            </a: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40927304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98764"/>
            <a:ext cx="12115800" cy="1334511"/>
          </a:xfrm>
        </p:spPr>
        <p:txBody>
          <a:bodyPr/>
          <a:lstStyle/>
          <a:p>
            <a:r>
              <a:rPr lang="en-US" dirty="0" smtClean="0">
                <a:solidFill>
                  <a:schemeClr val="bg1"/>
                </a:solidFill>
              </a:rPr>
              <a:t>There </a:t>
            </a:r>
            <a:r>
              <a:rPr lang="en-US" dirty="0">
                <a:solidFill>
                  <a:schemeClr val="bg1"/>
                </a:solidFill>
              </a:rPr>
              <a:t>is not potential for completeness in indifference, apathy or hard-heartedness. </a:t>
            </a: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2106095367"/>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0655"/>
            <a:ext cx="12115800" cy="752620"/>
          </a:xfrm>
        </p:spPr>
        <p:txBody>
          <a:bodyPr anchor="t"/>
          <a:lstStyle/>
          <a:p>
            <a:r>
              <a:rPr lang="en-US" dirty="0">
                <a:solidFill>
                  <a:schemeClr val="bg1"/>
                </a:solidFill>
              </a:rPr>
              <a:t>The Lord’s Word must work in us </a:t>
            </a: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There </a:t>
            </a:r>
            <a:r>
              <a:rPr lang="en-US" sz="3600" dirty="0">
                <a:latin typeface="Baskerville Old Face" panose="02020602080505020303" pitchFamily="18" charset="0"/>
              </a:rPr>
              <a:t>is not potential for completeness in indifference, apathy or hard-heartedness. </a:t>
            </a:r>
            <a:endParaRPr lang="en-US" sz="3600" dirty="0" smtClean="0">
              <a:latin typeface="Baskerville Old Face" panose="02020602080505020303" pitchFamily="18" charset="0"/>
            </a:endParaRPr>
          </a:p>
          <a:p>
            <a:pPr marL="0" indent="0">
              <a:buNone/>
            </a:pPr>
            <a:endParaRPr lang="en-US" sz="3600" dirty="0">
              <a:latin typeface="Baskerville Old Face" panose="02020602080505020303" pitchFamily="18" charset="0"/>
            </a:endParaRPr>
          </a:p>
          <a:p>
            <a:pPr marL="0" indent="0">
              <a:buNone/>
            </a:pPr>
            <a:r>
              <a:rPr lang="en-US" sz="3600" dirty="0" smtClean="0">
                <a:latin typeface="Baskerville Old Face" panose="02020602080505020303" pitchFamily="18" charset="0"/>
              </a:rPr>
              <a:t>To </a:t>
            </a:r>
            <a:r>
              <a:rPr lang="en-US" sz="3600" dirty="0">
                <a:latin typeface="Baskerville Old Face" panose="02020602080505020303" pitchFamily="18" charset="0"/>
              </a:rPr>
              <a:t>be complete the Lord’s people must be active, involved in good works</a:t>
            </a:r>
          </a:p>
          <a:p>
            <a:pPr marL="0" indent="0">
              <a:buNone/>
            </a:pP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109636639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73" y="3377424"/>
            <a:ext cx="11890963" cy="1468800"/>
          </a:xfrm>
        </p:spPr>
        <p:txBody>
          <a:bodyPr/>
          <a:lstStyle/>
          <a:p>
            <a:r>
              <a:rPr lang="en-US" dirty="0">
                <a:solidFill>
                  <a:schemeClr val="bg1"/>
                </a:solidFill>
                <a:latin typeface="Baskerville Old Face" panose="02020602080505020303" pitchFamily="18" charset="0"/>
              </a:rPr>
              <a:t>The Possibility of Completeness that Pleases </a:t>
            </a:r>
          </a:p>
        </p:txBody>
      </p:sp>
    </p:spTree>
    <p:extLst>
      <p:ext uri="{BB962C8B-B14F-4D97-AF65-F5344CB8AC3E}">
        <p14:creationId xmlns:p14="http://schemas.microsoft.com/office/powerpoint/2010/main" val="105457252"/>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0655"/>
            <a:ext cx="12115800" cy="752620"/>
          </a:xfrm>
        </p:spPr>
        <p:txBody>
          <a:bodyPr anchor="t"/>
          <a:lstStyle/>
          <a:p>
            <a:r>
              <a:rPr lang="en-US" dirty="0" smtClean="0">
                <a:solidFill>
                  <a:schemeClr val="bg1"/>
                </a:solidFill>
              </a:rPr>
              <a:t>Completeness </a:t>
            </a:r>
            <a:r>
              <a:rPr lang="en-US" dirty="0">
                <a:solidFill>
                  <a:schemeClr val="bg1"/>
                </a:solidFill>
              </a:rPr>
              <a:t>is “well pleasing in His Sight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a:latin typeface="Baskerville Old Face" panose="02020602080505020303" pitchFamily="18" charset="0"/>
              </a:rPr>
              <a:t>make you complete in every good work to do His will, working in you what is well pleasing in His sight, through Jesus Christ, to whom be glory forever and ever. Amen. </a:t>
            </a:r>
          </a:p>
          <a:p>
            <a:pPr marL="0" indent="0">
              <a:buNone/>
            </a:pPr>
            <a:r>
              <a:rPr lang="en-US" sz="3600" dirty="0" smtClean="0">
                <a:latin typeface="Baskerville Old Face" panose="02020602080505020303" pitchFamily="18" charset="0"/>
              </a:rPr>
              <a:t>Hebrews 13:21</a:t>
            </a:r>
          </a:p>
        </p:txBody>
      </p:sp>
    </p:spTree>
    <p:extLst>
      <p:ext uri="{BB962C8B-B14F-4D97-AF65-F5344CB8AC3E}">
        <p14:creationId xmlns:p14="http://schemas.microsoft.com/office/powerpoint/2010/main" val="241044470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The Possibility of being Complete</a:t>
            </a:r>
          </a:p>
        </p:txBody>
      </p:sp>
    </p:spTree>
    <p:extLst>
      <p:ext uri="{BB962C8B-B14F-4D97-AF65-F5344CB8AC3E}">
        <p14:creationId xmlns:p14="http://schemas.microsoft.com/office/powerpoint/2010/main" val="1393712675"/>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0655"/>
            <a:ext cx="12115800" cy="752620"/>
          </a:xfrm>
        </p:spPr>
        <p:txBody>
          <a:bodyPr anchor="t"/>
          <a:lstStyle/>
          <a:p>
            <a:r>
              <a:rPr lang="en-US" dirty="0" smtClean="0">
                <a:solidFill>
                  <a:schemeClr val="bg1"/>
                </a:solidFill>
              </a:rPr>
              <a:t>Completeness </a:t>
            </a:r>
            <a:r>
              <a:rPr lang="en-US" dirty="0">
                <a:solidFill>
                  <a:schemeClr val="bg1"/>
                </a:solidFill>
              </a:rPr>
              <a:t>is “well pleasing in His Sight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And </a:t>
            </a:r>
            <a:r>
              <a:rPr lang="en-US" sz="3600" dirty="0">
                <a:latin typeface="Baskerville Old Face" panose="02020602080505020303" pitchFamily="18" charset="0"/>
              </a:rPr>
              <a:t>there is no creature hidden from His sight, but all things are naked and open to the eyes of Him to whom we must give account.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Hebrews </a:t>
            </a:r>
            <a:r>
              <a:rPr lang="en-US" sz="3600" dirty="0">
                <a:latin typeface="Baskerville Old Face" panose="02020602080505020303" pitchFamily="18" charset="0"/>
              </a:rPr>
              <a:t>4:13</a:t>
            </a: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2271745098"/>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0655"/>
            <a:ext cx="12115800" cy="752620"/>
          </a:xfrm>
        </p:spPr>
        <p:txBody>
          <a:bodyPr anchor="t"/>
          <a:lstStyle/>
          <a:p>
            <a:r>
              <a:rPr lang="en-US" dirty="0" smtClean="0">
                <a:solidFill>
                  <a:schemeClr val="bg1"/>
                </a:solidFill>
              </a:rPr>
              <a:t>Completeness </a:t>
            </a:r>
            <a:r>
              <a:rPr lang="en-US" dirty="0">
                <a:solidFill>
                  <a:schemeClr val="bg1"/>
                </a:solidFill>
              </a:rPr>
              <a:t>is “well pleasing in His Sight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For </a:t>
            </a:r>
            <a:r>
              <a:rPr lang="en-US" sz="3600" dirty="0">
                <a:latin typeface="Baskerville Old Face" panose="02020602080505020303" pitchFamily="18" charset="0"/>
              </a:rPr>
              <a:t>God is not unjust to forget your work and labor of love which you have shown toward His name, in that you have ministered to the saints, and do minister.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Hebrews </a:t>
            </a:r>
            <a:r>
              <a:rPr lang="en-US" sz="3600" dirty="0">
                <a:latin typeface="Baskerville Old Face" panose="02020602080505020303" pitchFamily="18" charset="0"/>
              </a:rPr>
              <a:t>6:10</a:t>
            </a: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3402083437"/>
      </p:ext>
    </p:extLst>
  </p:cSld>
  <p:clrMapOvr>
    <a:masterClrMapping/>
  </p:clrMapOvr>
  <p:transition spd="slow">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0655"/>
            <a:ext cx="12115800" cy="752620"/>
          </a:xfrm>
        </p:spPr>
        <p:txBody>
          <a:bodyPr anchor="t"/>
          <a:lstStyle/>
          <a:p>
            <a:r>
              <a:rPr lang="en-US" dirty="0" smtClean="0">
                <a:solidFill>
                  <a:schemeClr val="bg1"/>
                </a:solidFill>
              </a:rPr>
              <a:t>Completeness </a:t>
            </a:r>
            <a:r>
              <a:rPr lang="en-US" dirty="0">
                <a:solidFill>
                  <a:schemeClr val="bg1"/>
                </a:solidFill>
              </a:rPr>
              <a:t>is “well pleasing in His Sight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But </a:t>
            </a:r>
            <a:r>
              <a:rPr lang="en-US" sz="3600" dirty="0">
                <a:latin typeface="Baskerville Old Face" panose="02020602080505020303" pitchFamily="18" charset="0"/>
              </a:rPr>
              <a:t>do not forget to do good and to share, for with such sacrifices God is well pleased.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Hebrews </a:t>
            </a:r>
            <a:r>
              <a:rPr lang="en-US" sz="3600" dirty="0">
                <a:latin typeface="Baskerville Old Face" panose="02020602080505020303" pitchFamily="18" charset="0"/>
              </a:rPr>
              <a:t>13:16</a:t>
            </a: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345128998"/>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0655"/>
            <a:ext cx="12115800" cy="752620"/>
          </a:xfrm>
        </p:spPr>
        <p:txBody>
          <a:bodyPr anchor="t"/>
          <a:lstStyle/>
          <a:p>
            <a:r>
              <a:rPr lang="en-US" dirty="0" smtClean="0">
                <a:solidFill>
                  <a:schemeClr val="bg1"/>
                </a:solidFill>
              </a:rPr>
              <a:t>Completeness </a:t>
            </a:r>
            <a:r>
              <a:rPr lang="en-US" dirty="0">
                <a:solidFill>
                  <a:schemeClr val="bg1"/>
                </a:solidFill>
              </a:rPr>
              <a:t>is “well pleasing in His Sight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5 By </a:t>
            </a:r>
            <a:r>
              <a:rPr lang="en-US" sz="3600" dirty="0">
                <a:latin typeface="Baskerville Old Face" panose="02020602080505020303" pitchFamily="18" charset="0"/>
              </a:rPr>
              <a:t>faith Enoch was taken away so that he did not see death, “and was not found, because God had taken him”; for before he was taken he had this testimony, that he pleased God. 6 </a:t>
            </a:r>
            <a:r>
              <a:rPr lang="en-US" sz="3600" dirty="0" smtClean="0">
                <a:latin typeface="Baskerville Old Face" panose="02020602080505020303" pitchFamily="18" charset="0"/>
              </a:rPr>
              <a:t>But </a:t>
            </a:r>
            <a:r>
              <a:rPr lang="en-US" sz="3600" dirty="0">
                <a:latin typeface="Baskerville Old Face" panose="02020602080505020303" pitchFamily="18" charset="0"/>
              </a:rPr>
              <a:t>without faith it is impossible to please Him, for he who comes to God must believe that He is, and that He is a rewarder of those who diligently seek Him.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Hebrews </a:t>
            </a:r>
            <a:r>
              <a:rPr lang="en-US" sz="3600" dirty="0">
                <a:latin typeface="Baskerville Old Face" panose="02020602080505020303" pitchFamily="18" charset="0"/>
              </a:rPr>
              <a:t>11:5-6</a:t>
            </a: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1845107550"/>
      </p:ext>
    </p:extLst>
  </p:cSld>
  <p:clrMapOvr>
    <a:masterClrMapping/>
  </p:clrMapOvr>
  <p:transition spd="slow">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0655"/>
            <a:ext cx="12115800" cy="752620"/>
          </a:xfrm>
        </p:spPr>
        <p:txBody>
          <a:bodyPr anchor="t"/>
          <a:lstStyle/>
          <a:p>
            <a:r>
              <a:rPr lang="en-US" dirty="0" smtClean="0">
                <a:solidFill>
                  <a:schemeClr val="bg1"/>
                </a:solidFill>
              </a:rPr>
              <a:t>Completeness </a:t>
            </a:r>
            <a:r>
              <a:rPr lang="en-US" dirty="0">
                <a:solidFill>
                  <a:schemeClr val="bg1"/>
                </a:solidFill>
              </a:rPr>
              <a:t>is “well pleasing in His Sight</a:t>
            </a:r>
            <a:r>
              <a:rPr lang="en-US" dirty="0" smtClean="0">
                <a:solidFill>
                  <a:schemeClr val="bg1"/>
                </a:solidFill>
              </a:rPr>
              <a:t>”</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And </a:t>
            </a:r>
            <a:r>
              <a:rPr lang="en-US" sz="3600" dirty="0">
                <a:latin typeface="Baskerville Old Face" panose="02020602080505020303" pitchFamily="18" charset="0"/>
              </a:rPr>
              <a:t>whatever we ask we receive from Him, because we keep His commandments and do those things that are pleasing in His sight.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1 </a:t>
            </a:r>
            <a:r>
              <a:rPr lang="en-US" sz="3600" dirty="0">
                <a:latin typeface="Baskerville Old Face" panose="02020602080505020303" pitchFamily="18" charset="0"/>
              </a:rPr>
              <a:t>John 3:22</a:t>
            </a: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2940254063"/>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473" y="3377424"/>
            <a:ext cx="11890963" cy="1468800"/>
          </a:xfrm>
        </p:spPr>
        <p:txBody>
          <a:bodyPr/>
          <a:lstStyle/>
          <a:p>
            <a:r>
              <a:rPr lang="en-US" dirty="0" smtClean="0">
                <a:solidFill>
                  <a:schemeClr val="bg1"/>
                </a:solidFill>
                <a:latin typeface="Baskerville Old Face" panose="02020602080505020303" pitchFamily="18" charset="0"/>
              </a:rPr>
              <a:t>Lessons for Us Today</a:t>
            </a:r>
            <a:endParaRPr lang="en-US" dirty="0">
              <a:solidFill>
                <a:schemeClr val="bg1"/>
              </a:solidFill>
              <a:latin typeface="Baskerville Old Face" panose="02020602080505020303" pitchFamily="18" charset="0"/>
            </a:endParaRPr>
          </a:p>
        </p:txBody>
      </p:sp>
    </p:spTree>
    <p:extLst>
      <p:ext uri="{BB962C8B-B14F-4D97-AF65-F5344CB8AC3E}">
        <p14:creationId xmlns:p14="http://schemas.microsoft.com/office/powerpoint/2010/main" val="2727251523"/>
      </p:ext>
    </p:extLst>
  </p:cSld>
  <p:clrMapOvr>
    <a:masterClrMapping/>
  </p:clrMapOvr>
  <p:transition spd="slow">
    <p:wip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0327"/>
            <a:ext cx="12115800" cy="752620"/>
          </a:xfrm>
        </p:spPr>
        <p:txBody>
          <a:bodyPr anchor="t"/>
          <a:lstStyle/>
          <a:p>
            <a:r>
              <a:rPr lang="en-US" dirty="0">
                <a:solidFill>
                  <a:schemeClr val="bg1"/>
                </a:solidFill>
              </a:rPr>
              <a:t>The Lord wants spiritually mature (perfect) people.</a:t>
            </a: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12 For </a:t>
            </a:r>
            <a:r>
              <a:rPr lang="en-US" sz="3600" dirty="0">
                <a:latin typeface="Baskerville Old Face" panose="02020602080505020303" pitchFamily="18" charset="0"/>
              </a:rPr>
              <a:t>though by this time you ought to be teachers, you need someone to teach you again the first principles of the oracles of God; and you have come to need milk and not solid food. 13 </a:t>
            </a:r>
            <a:r>
              <a:rPr lang="en-US" sz="3600" dirty="0" smtClean="0">
                <a:latin typeface="Baskerville Old Face" panose="02020602080505020303" pitchFamily="18" charset="0"/>
              </a:rPr>
              <a:t>For </a:t>
            </a:r>
            <a:r>
              <a:rPr lang="en-US" sz="3600" dirty="0">
                <a:latin typeface="Baskerville Old Face" panose="02020602080505020303" pitchFamily="18" charset="0"/>
              </a:rPr>
              <a:t>everyone who partakes only of milk is unskilled in the word of righteousness, for he is a babe. </a:t>
            </a: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30714523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40327"/>
            <a:ext cx="12115800" cy="752620"/>
          </a:xfrm>
        </p:spPr>
        <p:txBody>
          <a:bodyPr anchor="t"/>
          <a:lstStyle/>
          <a:p>
            <a:r>
              <a:rPr lang="en-US" dirty="0">
                <a:solidFill>
                  <a:schemeClr val="bg1"/>
                </a:solidFill>
              </a:rPr>
              <a:t>The Lord wants spiritually mature (perfect) people.</a:t>
            </a: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a:latin typeface="Baskerville Old Face" panose="02020602080505020303" pitchFamily="18" charset="0"/>
              </a:rPr>
              <a:t>14 But solid food belongs to those who are of full age, that is, those who by reason of use have their senses exercised to discern both good and evil. 6:​1 </a:t>
            </a:r>
            <a:r>
              <a:rPr lang="en-US" sz="3600" dirty="0" smtClean="0">
                <a:latin typeface="Baskerville Old Face" panose="02020602080505020303" pitchFamily="18" charset="0"/>
              </a:rPr>
              <a:t>Therefore</a:t>
            </a:r>
            <a:r>
              <a:rPr lang="en-US" sz="3600" dirty="0">
                <a:latin typeface="Baskerville Old Face" panose="02020602080505020303" pitchFamily="18" charset="0"/>
              </a:rPr>
              <a:t>, leaving the discussion of the elementary principles of Christ, let us go on to perfection, not laying again the foundation of repentance from dead works and of faith toward God,                                              Hebrews 5:12 - 6:1</a:t>
            </a:r>
          </a:p>
        </p:txBody>
      </p:sp>
    </p:spTree>
    <p:extLst>
      <p:ext uri="{BB962C8B-B14F-4D97-AF65-F5344CB8AC3E}">
        <p14:creationId xmlns:p14="http://schemas.microsoft.com/office/powerpoint/2010/main" val="22663344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11827"/>
            <a:ext cx="12115800" cy="752620"/>
          </a:xfrm>
        </p:spPr>
        <p:txBody>
          <a:bodyPr anchor="t"/>
          <a:lstStyle/>
          <a:p>
            <a:r>
              <a:rPr lang="en-US" dirty="0">
                <a:solidFill>
                  <a:schemeClr val="bg1"/>
                </a:solidFill>
              </a:rPr>
              <a:t>The Lord wants “complete Christians.”</a:t>
            </a: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4267242819"/>
      </p:ext>
    </p:extLst>
  </p:cSld>
  <p:clrMapOvr>
    <a:masterClrMapping/>
  </p:clrMapOvr>
  <p:transition spd="slow">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4236"/>
            <a:ext cx="12115800" cy="752620"/>
          </a:xfrm>
        </p:spPr>
        <p:txBody>
          <a:bodyPr anchor="t"/>
          <a:lstStyle/>
          <a:p>
            <a:r>
              <a:rPr lang="en-US" dirty="0">
                <a:solidFill>
                  <a:schemeClr val="bg1"/>
                </a:solidFill>
              </a:rPr>
              <a:t>The challenge the Lord has for His people is for Him to make them complete! </a:t>
            </a: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make </a:t>
            </a:r>
            <a:r>
              <a:rPr lang="en-US" sz="3600" dirty="0">
                <a:latin typeface="Baskerville Old Face" panose="02020602080505020303" pitchFamily="18" charset="0"/>
              </a:rPr>
              <a:t>you complete in every good work to do His will, working in you what is well pleasing in His sight, through Jesus Christ, to whom be glory forever and ever. Amen.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Hebrews </a:t>
            </a:r>
            <a:r>
              <a:rPr lang="en-US" sz="3600" dirty="0">
                <a:latin typeface="Baskerville Old Face" panose="02020602080505020303" pitchFamily="18" charset="0"/>
              </a:rPr>
              <a:t>13:21</a:t>
            </a: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25544644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825"/>
            <a:ext cx="10571998" cy="970450"/>
          </a:xfrm>
        </p:spPr>
        <p:txBody>
          <a:bodyPr/>
          <a:lstStyle/>
          <a:p>
            <a:r>
              <a:rPr lang="en-US" dirty="0">
                <a:solidFill>
                  <a:schemeClr val="bg1"/>
                </a:solidFill>
              </a:rPr>
              <a:t>Only the Lord can make us </a:t>
            </a:r>
            <a:r>
              <a:rPr lang="en-US" dirty="0" smtClean="0">
                <a:solidFill>
                  <a:schemeClr val="bg1"/>
                </a:solidFill>
              </a:rPr>
              <a:t>complete</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a:latin typeface="Baskerville Old Face" panose="02020602080505020303" pitchFamily="18" charset="0"/>
              </a:rPr>
              <a:t>20 Now may the God of peace who brought up our Lord Jesus from the dead, that great Shepherd of the sheep, through the blood of the everlasting covenant, 21 </a:t>
            </a:r>
            <a:r>
              <a:rPr lang="en-US" sz="3600" dirty="0" smtClean="0">
                <a:latin typeface="Baskerville Old Face" panose="02020602080505020303" pitchFamily="18" charset="0"/>
              </a:rPr>
              <a:t>make </a:t>
            </a:r>
            <a:r>
              <a:rPr lang="en-US" sz="3600" dirty="0">
                <a:latin typeface="Baskerville Old Face" panose="02020602080505020303" pitchFamily="18" charset="0"/>
              </a:rPr>
              <a:t>you complete in every good work to do His will, working in you what is well pleasing in His sight, through Jesus Christ, to whom be glory forever and ever. Amen.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Hebrews 13:20-21</a:t>
            </a:r>
            <a:endParaRPr lang="en-US" sz="3600" dirty="0">
              <a:latin typeface="Baskerville Old Face" panose="02020602080505020303" pitchFamily="18" charset="0"/>
            </a:endParaRPr>
          </a:p>
          <a:p>
            <a:pPr marL="0" indent="0">
              <a:buNone/>
            </a:pPr>
            <a:endParaRPr lang="en-US" sz="3600" dirty="0">
              <a:latin typeface="Baskerville Old Face" panose="02020602080505020303" pitchFamily="18" charset="0"/>
            </a:endParaRPr>
          </a:p>
        </p:txBody>
      </p:sp>
    </p:spTree>
    <p:extLst>
      <p:ext uri="{BB962C8B-B14F-4D97-AF65-F5344CB8AC3E}">
        <p14:creationId xmlns:p14="http://schemas.microsoft.com/office/powerpoint/2010/main" val="6335084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43000"/>
            <a:ext cx="12115800" cy="752620"/>
          </a:xfrm>
        </p:spPr>
        <p:txBody>
          <a:bodyPr anchor="t"/>
          <a:lstStyle/>
          <a:p>
            <a:r>
              <a:rPr lang="en-US" dirty="0" smtClean="0">
                <a:solidFill>
                  <a:schemeClr val="bg1"/>
                </a:solidFill>
              </a:rPr>
              <a:t>Conclusion</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a:latin typeface="Baskerville Old Face" panose="02020602080505020303" pitchFamily="18" charset="0"/>
              </a:rPr>
              <a:t>1.	We have all we need to be complete. </a:t>
            </a:r>
          </a:p>
          <a:p>
            <a:pPr marL="0" indent="0">
              <a:buNone/>
            </a:pPr>
            <a:r>
              <a:rPr lang="en-US" sz="3600" dirty="0" smtClean="0">
                <a:latin typeface="Baskerville Old Face" panose="02020602080505020303" pitchFamily="18" charset="0"/>
              </a:rPr>
              <a:t>2</a:t>
            </a:r>
            <a:r>
              <a:rPr lang="en-US" sz="3600" dirty="0">
                <a:latin typeface="Baskerville Old Face" panose="02020602080505020303" pitchFamily="18" charset="0"/>
              </a:rPr>
              <a:t>.	What the world offers does not provide what we need to be truly complete.</a:t>
            </a:r>
          </a:p>
          <a:p>
            <a:pPr marL="0" indent="0">
              <a:buNone/>
            </a:pPr>
            <a:r>
              <a:rPr lang="en-US" sz="3600" dirty="0" smtClean="0">
                <a:latin typeface="Baskerville Old Face" panose="02020602080505020303" pitchFamily="18" charset="0"/>
              </a:rPr>
              <a:t>3</a:t>
            </a:r>
            <a:r>
              <a:rPr lang="en-US" sz="3600" dirty="0">
                <a:latin typeface="Baskerville Old Face" panose="02020602080505020303" pitchFamily="18" charset="0"/>
              </a:rPr>
              <a:t>. </a:t>
            </a:r>
            <a:r>
              <a:rPr lang="en-US" sz="3600" dirty="0" smtClean="0">
                <a:latin typeface="Baskerville Old Face" panose="02020602080505020303" pitchFamily="18" charset="0"/>
              </a:rPr>
              <a:t>Only </a:t>
            </a:r>
            <a:r>
              <a:rPr lang="en-US" sz="3600" dirty="0">
                <a:latin typeface="Baskerville Old Face" panose="02020602080505020303" pitchFamily="18" charset="0"/>
              </a:rPr>
              <a:t>those who seek fulfillment in Christ can truly be complete. </a:t>
            </a:r>
          </a:p>
          <a:p>
            <a:pPr marL="0" indent="0">
              <a:buNone/>
            </a:pPr>
            <a:endParaRPr lang="en-US" sz="3600" dirty="0" smtClean="0">
              <a:latin typeface="Baskerville Old Face" panose="02020602080505020303" pitchFamily="18" charset="0"/>
            </a:endParaRPr>
          </a:p>
        </p:txBody>
      </p:sp>
    </p:spTree>
    <p:extLst>
      <p:ext uri="{BB962C8B-B14F-4D97-AF65-F5344CB8AC3E}">
        <p14:creationId xmlns:p14="http://schemas.microsoft.com/office/powerpoint/2010/main" val="229863918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825"/>
            <a:ext cx="10571998" cy="970450"/>
          </a:xfrm>
        </p:spPr>
        <p:txBody>
          <a:bodyPr/>
          <a:lstStyle/>
          <a:p>
            <a:r>
              <a:rPr lang="en-US" dirty="0">
                <a:solidFill>
                  <a:schemeClr val="bg1"/>
                </a:solidFill>
              </a:rPr>
              <a:t>Only the Lord can make us </a:t>
            </a:r>
            <a:r>
              <a:rPr lang="en-US" dirty="0" smtClean="0">
                <a:solidFill>
                  <a:schemeClr val="bg1"/>
                </a:solidFill>
              </a:rPr>
              <a:t>complete</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For </a:t>
            </a:r>
            <a:r>
              <a:rPr lang="en-US" sz="3600" dirty="0">
                <a:latin typeface="Baskerville Old Face" panose="02020602080505020303" pitchFamily="18" charset="0"/>
              </a:rPr>
              <a:t>to this you were called, because Christ also suffered for us, leaving us an example, that you should follow His steps: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1 </a:t>
            </a:r>
            <a:r>
              <a:rPr lang="en-US" sz="3600" dirty="0">
                <a:latin typeface="Baskerville Old Face" panose="02020602080505020303" pitchFamily="18" charset="0"/>
              </a:rPr>
              <a:t>Peter 2:21</a:t>
            </a:r>
          </a:p>
        </p:txBody>
      </p:sp>
    </p:spTree>
    <p:extLst>
      <p:ext uri="{BB962C8B-B14F-4D97-AF65-F5344CB8AC3E}">
        <p14:creationId xmlns:p14="http://schemas.microsoft.com/office/powerpoint/2010/main" val="3179218760"/>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825"/>
            <a:ext cx="10571998" cy="970450"/>
          </a:xfrm>
        </p:spPr>
        <p:txBody>
          <a:bodyPr/>
          <a:lstStyle/>
          <a:p>
            <a:r>
              <a:rPr lang="en-US" dirty="0">
                <a:solidFill>
                  <a:schemeClr val="bg1"/>
                </a:solidFill>
              </a:rPr>
              <a:t>Only the Lord can make us </a:t>
            </a:r>
            <a:r>
              <a:rPr lang="en-US" dirty="0" smtClean="0">
                <a:solidFill>
                  <a:schemeClr val="bg1"/>
                </a:solidFill>
              </a:rPr>
              <a:t>complete</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For </a:t>
            </a:r>
            <a:r>
              <a:rPr lang="en-US" sz="3600" dirty="0">
                <a:latin typeface="Baskerville Old Face" panose="02020602080505020303" pitchFamily="18" charset="0"/>
              </a:rPr>
              <a:t>I have come down from heaven, not to do My own will, but the will of Him who sent Me.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John </a:t>
            </a:r>
            <a:r>
              <a:rPr lang="en-US" sz="3600" dirty="0">
                <a:latin typeface="Baskerville Old Face" panose="02020602080505020303" pitchFamily="18" charset="0"/>
              </a:rPr>
              <a:t>6:38</a:t>
            </a:r>
          </a:p>
        </p:txBody>
      </p:sp>
    </p:spTree>
    <p:extLst>
      <p:ext uri="{BB962C8B-B14F-4D97-AF65-F5344CB8AC3E}">
        <p14:creationId xmlns:p14="http://schemas.microsoft.com/office/powerpoint/2010/main" val="1320840635"/>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825"/>
            <a:ext cx="10571998" cy="970450"/>
          </a:xfrm>
        </p:spPr>
        <p:txBody>
          <a:bodyPr/>
          <a:lstStyle/>
          <a:p>
            <a:r>
              <a:rPr lang="en-US" dirty="0">
                <a:solidFill>
                  <a:schemeClr val="bg1"/>
                </a:solidFill>
              </a:rPr>
              <a:t>Only the Lord can make us </a:t>
            </a:r>
            <a:r>
              <a:rPr lang="en-US" dirty="0" smtClean="0">
                <a:solidFill>
                  <a:schemeClr val="bg1"/>
                </a:solidFill>
              </a:rPr>
              <a:t>complete</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21 “Not </a:t>
            </a:r>
            <a:r>
              <a:rPr lang="en-US" sz="3600" dirty="0">
                <a:latin typeface="Baskerville Old Face" panose="02020602080505020303" pitchFamily="18" charset="0"/>
              </a:rPr>
              <a:t>everyone who says to Me, ‘Lord, Lord,’ shall enter the kingdom of heaven, but he who does the will of My Father in heaven. 22 </a:t>
            </a:r>
            <a:r>
              <a:rPr lang="en-US" sz="3600" dirty="0" smtClean="0">
                <a:latin typeface="Baskerville Old Face" panose="02020602080505020303" pitchFamily="18" charset="0"/>
              </a:rPr>
              <a:t>Many </a:t>
            </a:r>
            <a:r>
              <a:rPr lang="en-US" sz="3600" dirty="0">
                <a:latin typeface="Baskerville Old Face" panose="02020602080505020303" pitchFamily="18" charset="0"/>
              </a:rPr>
              <a:t>will say to Me in that day, ‘Lord, Lord, have we not prophesied in Your name, cast out demons in Your name, and done many wonders in Your name?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Matthew </a:t>
            </a:r>
            <a:r>
              <a:rPr lang="en-US" sz="3600" dirty="0">
                <a:latin typeface="Baskerville Old Face" panose="02020602080505020303" pitchFamily="18" charset="0"/>
              </a:rPr>
              <a:t>7:21-22</a:t>
            </a:r>
          </a:p>
        </p:txBody>
      </p:sp>
    </p:spTree>
    <p:extLst>
      <p:ext uri="{BB962C8B-B14F-4D97-AF65-F5344CB8AC3E}">
        <p14:creationId xmlns:p14="http://schemas.microsoft.com/office/powerpoint/2010/main" val="2664751055"/>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The Lord’s Word must work in us </a:t>
            </a:r>
          </a:p>
        </p:txBody>
      </p:sp>
    </p:spTree>
    <p:extLst>
      <p:ext uri="{BB962C8B-B14F-4D97-AF65-F5344CB8AC3E}">
        <p14:creationId xmlns:p14="http://schemas.microsoft.com/office/powerpoint/2010/main" val="3715138685"/>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825"/>
            <a:ext cx="10571998" cy="970450"/>
          </a:xfrm>
        </p:spPr>
        <p:txBody>
          <a:bodyPr/>
          <a:lstStyle/>
          <a:p>
            <a:r>
              <a:rPr lang="en-US" dirty="0">
                <a:solidFill>
                  <a:schemeClr val="bg1"/>
                </a:solidFill>
              </a:rPr>
              <a:t>Only the Lord can make us </a:t>
            </a:r>
            <a:r>
              <a:rPr lang="en-US" dirty="0" smtClean="0">
                <a:solidFill>
                  <a:schemeClr val="bg1"/>
                </a:solidFill>
              </a:rPr>
              <a:t>complete</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For </a:t>
            </a:r>
            <a:r>
              <a:rPr lang="en-US" sz="3600" dirty="0">
                <a:latin typeface="Baskerville Old Face" panose="02020602080505020303" pitchFamily="18" charset="0"/>
              </a:rPr>
              <a:t>the word of God is living and powerful, and sharper than any two-edged sword, piercing even to the division of soul and spirit, and of joints and marrow, and is a discerner of the thoughts and intents of the heart.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Hebrews </a:t>
            </a:r>
            <a:r>
              <a:rPr lang="en-US" sz="3600" dirty="0">
                <a:latin typeface="Baskerville Old Face" panose="02020602080505020303" pitchFamily="18" charset="0"/>
              </a:rPr>
              <a:t>4:12</a:t>
            </a:r>
          </a:p>
        </p:txBody>
      </p:sp>
    </p:spTree>
    <p:extLst>
      <p:ext uri="{BB962C8B-B14F-4D97-AF65-F5344CB8AC3E}">
        <p14:creationId xmlns:p14="http://schemas.microsoft.com/office/powerpoint/2010/main" val="41546372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862825"/>
            <a:ext cx="10571998" cy="970450"/>
          </a:xfrm>
        </p:spPr>
        <p:txBody>
          <a:bodyPr/>
          <a:lstStyle/>
          <a:p>
            <a:r>
              <a:rPr lang="en-US" dirty="0">
                <a:solidFill>
                  <a:schemeClr val="bg1"/>
                </a:solidFill>
              </a:rPr>
              <a:t>Only the Lord can make us </a:t>
            </a:r>
            <a:r>
              <a:rPr lang="en-US" dirty="0" smtClean="0">
                <a:solidFill>
                  <a:schemeClr val="bg1"/>
                </a:solidFill>
              </a:rPr>
              <a:t>complete</a:t>
            </a:r>
            <a:endParaRPr lang="en-US" dirty="0">
              <a:solidFill>
                <a:schemeClr val="bg1"/>
              </a:solidFill>
            </a:endParaRPr>
          </a:p>
        </p:txBody>
      </p:sp>
      <p:sp>
        <p:nvSpPr>
          <p:cNvPr id="3" name="Content Placeholder 2"/>
          <p:cNvSpPr>
            <a:spLocks noGrp="1"/>
          </p:cNvSpPr>
          <p:nvPr>
            <p:ph idx="1"/>
          </p:nvPr>
        </p:nvSpPr>
        <p:spPr>
          <a:xfrm>
            <a:off x="207818" y="2222287"/>
            <a:ext cx="11814464" cy="4417504"/>
          </a:xfrm>
        </p:spPr>
        <p:txBody>
          <a:bodyPr anchor="t">
            <a:normAutofit/>
          </a:bodyPr>
          <a:lstStyle/>
          <a:p>
            <a:pPr marL="0" indent="0">
              <a:buNone/>
            </a:pPr>
            <a:r>
              <a:rPr lang="en-US" sz="3600" dirty="0" smtClean="0">
                <a:latin typeface="Baskerville Old Face" panose="02020602080505020303" pitchFamily="18" charset="0"/>
              </a:rPr>
              <a:t>And </a:t>
            </a:r>
            <a:r>
              <a:rPr lang="en-US" sz="3600" dirty="0">
                <a:latin typeface="Baskerville Old Face" panose="02020602080505020303" pitchFamily="18" charset="0"/>
              </a:rPr>
              <a:t>I appeal to you, brethren, bear with the word of exhortation, for I have written to you in few words. </a:t>
            </a:r>
            <a:endParaRPr lang="en-US" sz="3600" dirty="0" smtClean="0">
              <a:latin typeface="Baskerville Old Face" panose="02020602080505020303" pitchFamily="18" charset="0"/>
            </a:endParaRPr>
          </a:p>
          <a:p>
            <a:pPr marL="0" indent="0">
              <a:buNone/>
            </a:pPr>
            <a:r>
              <a:rPr lang="en-US" sz="3600" dirty="0" smtClean="0">
                <a:latin typeface="Baskerville Old Face" panose="02020602080505020303" pitchFamily="18" charset="0"/>
              </a:rPr>
              <a:t>Hebrews </a:t>
            </a:r>
            <a:r>
              <a:rPr lang="en-US" sz="3600" dirty="0">
                <a:latin typeface="Baskerville Old Face" panose="02020602080505020303" pitchFamily="18" charset="0"/>
              </a:rPr>
              <a:t>13:22</a:t>
            </a:r>
          </a:p>
        </p:txBody>
      </p:sp>
    </p:spTree>
    <p:extLst>
      <p:ext uri="{BB962C8B-B14F-4D97-AF65-F5344CB8AC3E}">
        <p14:creationId xmlns:p14="http://schemas.microsoft.com/office/powerpoint/2010/main" val="967608917"/>
      </p:ext>
    </p:extLst>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21">
      <a:dk1>
        <a:sysClr val="windowText" lastClr="000000"/>
      </a:dk1>
      <a:lt1>
        <a:sysClr val="window" lastClr="FFFFFF"/>
      </a:lt1>
      <a:dk2>
        <a:srgbClr val="5F0000"/>
      </a:dk2>
      <a:lt2>
        <a:srgbClr val="DADADA"/>
      </a:lt2>
      <a:accent1>
        <a:srgbClr val="FFFFFF"/>
      </a:accent1>
      <a:accent2>
        <a:srgbClr val="D3BA68"/>
      </a:accent2>
      <a:accent3>
        <a:srgbClr val="BB8640"/>
      </a:accent3>
      <a:accent4>
        <a:srgbClr val="AD9277"/>
      </a:accent4>
      <a:accent5>
        <a:srgbClr val="A55A43"/>
      </a:accent5>
      <a:accent6>
        <a:srgbClr val="AD9D7B"/>
      </a:accent6>
      <a:hlink>
        <a:srgbClr val="BF0000"/>
      </a:hlink>
      <a:folHlink>
        <a:srgbClr val="BF000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23</TotalTime>
  <Words>1122</Words>
  <Application>Microsoft Office PowerPoint</Application>
  <PresentationFormat>Widescreen</PresentationFormat>
  <Paragraphs>74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Baskerville Old Face</vt:lpstr>
      <vt:lpstr>Century Gothic</vt:lpstr>
      <vt:lpstr>Wingdings 2</vt:lpstr>
      <vt:lpstr>Quotable</vt:lpstr>
      <vt:lpstr>To Be Complete</vt:lpstr>
      <vt:lpstr>The Possibility of being Complete</vt:lpstr>
      <vt:lpstr>Only the Lord can make us complete</vt:lpstr>
      <vt:lpstr>Only the Lord can make us complete</vt:lpstr>
      <vt:lpstr>Only the Lord can make us complete</vt:lpstr>
      <vt:lpstr>Only the Lord can make us complete</vt:lpstr>
      <vt:lpstr>The Lord’s Word must work in us </vt:lpstr>
      <vt:lpstr>Only the Lord can make us complete</vt:lpstr>
      <vt:lpstr>Only the Lord can make us complete</vt:lpstr>
      <vt:lpstr>Only the Lord can make us complete</vt:lpstr>
      <vt:lpstr>Only the Lord can make us complete</vt:lpstr>
      <vt:lpstr>The Lord’s Word must work in us </vt:lpstr>
      <vt:lpstr>Hebrews 13:21</vt:lpstr>
      <vt:lpstr>God’s people are to be workers for the Lord </vt:lpstr>
      <vt:lpstr>The church at Ephesus which had lost its “first love,” was commended to “do the first works.” </vt:lpstr>
      <vt:lpstr>There is not potential for completeness in indifference, apathy or hard-heartedness. </vt:lpstr>
      <vt:lpstr>The Lord’s Word must work in us </vt:lpstr>
      <vt:lpstr>The Possibility of Completeness that Pleases </vt:lpstr>
      <vt:lpstr>Completeness is “well pleasing in His Sight”</vt:lpstr>
      <vt:lpstr>Completeness is “well pleasing in His Sight”</vt:lpstr>
      <vt:lpstr>Completeness is “well pleasing in His Sight”</vt:lpstr>
      <vt:lpstr>Completeness is “well pleasing in His Sight”</vt:lpstr>
      <vt:lpstr>Completeness is “well pleasing in His Sight”</vt:lpstr>
      <vt:lpstr>Completeness is “well pleasing in His Sight”</vt:lpstr>
      <vt:lpstr>Lessons for Us Today</vt:lpstr>
      <vt:lpstr>The Lord wants spiritually mature (perfect) people.</vt:lpstr>
      <vt:lpstr>The Lord wants spiritually mature (perfect) people.</vt:lpstr>
      <vt:lpstr>The Lord wants “complete Christians.”</vt:lpstr>
      <vt:lpstr>The challenge the Lord has for His people is for Him to make them complete! </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 of Services</dc:title>
  <dc:creator>Russ Earl</dc:creator>
  <cp:lastModifiedBy>Russ Earl</cp:lastModifiedBy>
  <cp:revision>8</cp:revision>
  <dcterms:created xsi:type="dcterms:W3CDTF">2018-07-01T02:28:01Z</dcterms:created>
  <dcterms:modified xsi:type="dcterms:W3CDTF">2018-08-12T01:20:52Z</dcterms:modified>
</cp:coreProperties>
</file>