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 Gave You…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 Samuel 12:7-9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315117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39" y="151382"/>
            <a:ext cx="10170825" cy="950054"/>
          </a:xfrm>
        </p:spPr>
        <p:txBody>
          <a:bodyPr/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“…to do evil in His sight.”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39" y="1444336"/>
            <a:ext cx="11833370" cy="520584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You have killed Uriah the Hittite with the sword; you have taken his wife to be your wife, and have killed him with the sword of the people of Ammon. </a:t>
            </a:r>
            <a:endParaRPr lang="en-US" sz="3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Samuel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12:9c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687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Lessons for Us Today</a:t>
            </a:r>
            <a:endParaRPr lang="en-US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42886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39" y="151382"/>
            <a:ext cx="10170825" cy="950054"/>
          </a:xfrm>
        </p:spPr>
        <p:txBody>
          <a:bodyPr/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Being blessed by God does not mean sins are overlooked.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39" y="1517072"/>
            <a:ext cx="11833370" cy="5133109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7 Then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Nathan said to David, “You are the man! Thus says the Lord God of Israel: ‘I anointed you king over Israel, and I delivered you from the hand of Saul. 8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gave you your master's house and your master's wives into your keeping, and gave you the house of Israel and Judah. And if that had been too little, I also would have given you much more! </a:t>
            </a:r>
            <a:endParaRPr lang="en-US" sz="3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Samuel 12:7-8</a:t>
            </a:r>
          </a:p>
        </p:txBody>
      </p:sp>
    </p:spTree>
    <p:extLst>
      <p:ext uri="{BB962C8B-B14F-4D97-AF65-F5344CB8AC3E}">
        <p14:creationId xmlns:p14="http://schemas.microsoft.com/office/powerpoint/2010/main" val="9044625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39" y="151382"/>
            <a:ext cx="10170825" cy="950054"/>
          </a:xfrm>
        </p:spPr>
        <p:txBody>
          <a:bodyPr/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Being blessed by God does not mean sins are overlooked.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39" y="1517072"/>
            <a:ext cx="11833370" cy="5133109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But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now your kingdom shall not continue. The Lord has sought for Himself a man after His own heart, and the Lord has commanded him to be commander over His people, because you have not kept what the Lord commanded you.” </a:t>
            </a:r>
            <a:endParaRPr lang="en-US" sz="3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Samuel 13:14</a:t>
            </a:r>
          </a:p>
        </p:txBody>
      </p:sp>
    </p:spTree>
    <p:extLst>
      <p:ext uri="{BB962C8B-B14F-4D97-AF65-F5344CB8AC3E}">
        <p14:creationId xmlns:p14="http://schemas.microsoft.com/office/powerpoint/2010/main" val="12096416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39" y="151382"/>
            <a:ext cx="10170825" cy="950054"/>
          </a:xfrm>
        </p:spPr>
        <p:txBody>
          <a:bodyPr/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Being blessed by God does not mean sins are overlooked.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39" y="1517072"/>
            <a:ext cx="11833370" cy="5133109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15 Then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Nathan departed to his house.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And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 Lord struck the child that Uriah's wife bore to David, and it became ill. 16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David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therefore pleaded with God for the child, and David fasted and went in and lay all night on the ground. 17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So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 elders of his house arose and went to him, to raise him up from the ground. But he would not, nor did he eat food with them. 18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Then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on the seventh day it came to pass that the child died. </a:t>
            </a:r>
            <a:endParaRPr lang="en-US" sz="3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Samuel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12:15-18a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5085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39" y="151382"/>
            <a:ext cx="10170825" cy="950054"/>
          </a:xfrm>
        </p:spPr>
        <p:txBody>
          <a:bodyPr/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David repented and was forgiven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39" y="1278082"/>
            <a:ext cx="11833370" cy="5372099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Despite David’s sins, he was forgiven because he repented.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No sin is so great that it cannot be forgiven when we repent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Behold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, the Lord's hand is not shortened,  That it cannot save;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Nor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His ear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heavy, That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it cannot hear. </a:t>
            </a:r>
            <a:endParaRPr lang="en-US" sz="3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Isaiah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59:1</a:t>
            </a:r>
          </a:p>
          <a:p>
            <a:pPr marL="0" indent="0">
              <a:buNone/>
            </a:pP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755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39" y="151382"/>
            <a:ext cx="10170825" cy="950054"/>
          </a:xfrm>
        </p:spPr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Conclusion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39" y="1278082"/>
            <a:ext cx="11833370" cy="5372099"/>
          </a:xfrm>
        </p:spPr>
        <p:txBody>
          <a:bodyPr numCol="1"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God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blesses the faithful and is willing to continually bless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us.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…And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if that had been too little, I also would have given you much more! </a:t>
            </a:r>
            <a:endParaRPr lang="en-US" sz="3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Samuel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12:8b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5328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39" y="151382"/>
            <a:ext cx="10170825" cy="950054"/>
          </a:xfrm>
        </p:spPr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Conclusion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39" y="1278082"/>
            <a:ext cx="11833370" cy="5372099"/>
          </a:xfrm>
        </p:spPr>
        <p:txBody>
          <a:bodyPr numCol="1"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God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blesses the faithful and is willing to continually bless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us.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Let us do what is right by not only enjoying God’s blesses and acknowledging them but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by striving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to faithful follow Him always.</a:t>
            </a:r>
          </a:p>
          <a:p>
            <a:pPr marL="742950" indent="-742950">
              <a:buAutoNum type="arabicPeriod"/>
            </a:pPr>
            <a:endParaRPr lang="en-US" sz="3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742950" indent="-742950">
              <a:buAutoNum type="arabicPeriod"/>
            </a:pPr>
            <a:endParaRPr lang="en-US" sz="3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5928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 g</a:t>
            </a:r>
            <a:r>
              <a:rPr lang="en-US" sz="5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ave </a:t>
            </a:r>
            <a:r>
              <a:rPr lang="en-US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y</a:t>
            </a:r>
            <a:r>
              <a:rPr lang="en-US" sz="5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ou</a:t>
            </a:r>
            <a:r>
              <a:rPr lang="en-US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9680268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39" y="151382"/>
            <a:ext cx="10170825" cy="950054"/>
          </a:xfrm>
        </p:spPr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 made you King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39" y="1304773"/>
            <a:ext cx="11833370" cy="5345409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Then Nathan said to David, “You are the man! Thus says the Lord God of Israel: ‘I anointed you king over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Israel…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Samuel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12:7a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9625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39" y="151381"/>
            <a:ext cx="10170825" cy="1365691"/>
          </a:xfrm>
        </p:spPr>
        <p:txBody>
          <a:bodyPr/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 delivered you from Saul and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gave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you a home and wives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39" y="1517072"/>
            <a:ext cx="11833370" cy="5133110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…and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 delivered you from the hand of Saul. 8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gave you your master's house and your master's wives into your keeping, and gave you the house of Israel and Judah. </a:t>
            </a:r>
            <a:endParaRPr lang="en-US" sz="3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Samuel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12:7b-8a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981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39" y="151382"/>
            <a:ext cx="10170825" cy="950054"/>
          </a:xfrm>
        </p:spPr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 made you King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39" y="1304773"/>
            <a:ext cx="11833370" cy="5345409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…And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if that had been too little, I also would have given you much more! </a:t>
            </a:r>
            <a:endParaRPr lang="en-US" sz="3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Samuel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12:8b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0869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 Samuel 12:9</a:t>
            </a:r>
            <a:endParaRPr lang="en-US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2146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39" y="151382"/>
            <a:ext cx="10170825" cy="950054"/>
          </a:xfrm>
        </p:spPr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“Why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have you despised the commandment of the Lord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…”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39" y="1444336"/>
            <a:ext cx="11833370" cy="520584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Why have you despised the commandment of the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Lord…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Samuel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12:9a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7048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39" y="151382"/>
            <a:ext cx="10170825" cy="950054"/>
          </a:xfrm>
        </p:spPr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“Why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have you despised the commandment of the Lord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…”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39" y="1444336"/>
            <a:ext cx="11833370" cy="520584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And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if that had been too little, I also would have given you much more! </a:t>
            </a:r>
            <a:endParaRPr lang="en-US" sz="3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Samuel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12:8b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283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39" y="151382"/>
            <a:ext cx="10170825" cy="950054"/>
          </a:xfrm>
        </p:spPr>
        <p:txBody>
          <a:bodyPr/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“…to do evil in His sight.”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39" y="1444336"/>
            <a:ext cx="11833370" cy="520584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to do evil in His sight? </a:t>
            </a:r>
            <a:endParaRPr lang="en-US" sz="3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Samuel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12:9b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8592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ustom 21">
      <a:dk1>
        <a:sysClr val="windowText" lastClr="000000"/>
      </a:dk1>
      <a:lt1>
        <a:sysClr val="window" lastClr="FFFFFF"/>
      </a:lt1>
      <a:dk2>
        <a:srgbClr val="5F0000"/>
      </a:dk2>
      <a:lt2>
        <a:srgbClr val="DADADA"/>
      </a:lt2>
      <a:accent1>
        <a:srgbClr val="FFFFFF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BF0000"/>
      </a:hlink>
      <a:folHlink>
        <a:srgbClr val="BF000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</TotalTime>
  <Words>638</Words>
  <Application>Microsoft Office PowerPoint</Application>
  <PresentationFormat>Widescreen</PresentationFormat>
  <Paragraphs>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Baskerville Old Face</vt:lpstr>
      <vt:lpstr>Century Gothic</vt:lpstr>
      <vt:lpstr>Wingdings 3</vt:lpstr>
      <vt:lpstr>Ion</vt:lpstr>
      <vt:lpstr>I Gave You…</vt:lpstr>
      <vt:lpstr>I gave you…</vt:lpstr>
      <vt:lpstr>I made you King</vt:lpstr>
      <vt:lpstr>I delivered you from Saul and  gave you a home and wives </vt:lpstr>
      <vt:lpstr>I made you King</vt:lpstr>
      <vt:lpstr>1 Samuel 12:9</vt:lpstr>
      <vt:lpstr>“Why have you despised the commandment of the Lord…”</vt:lpstr>
      <vt:lpstr>“Why have you despised the commandment of the Lord…”</vt:lpstr>
      <vt:lpstr>“…to do evil in His sight.” </vt:lpstr>
      <vt:lpstr>“…to do evil in His sight.” </vt:lpstr>
      <vt:lpstr>Lessons for Us Today</vt:lpstr>
      <vt:lpstr>Being blessed by God does not mean sins are overlooked. </vt:lpstr>
      <vt:lpstr>Being blessed by God does not mean sins are overlooked. </vt:lpstr>
      <vt:lpstr>Being blessed by God does not mean sins are overlooked. </vt:lpstr>
      <vt:lpstr>David repented and was forgiven</vt:lpstr>
      <vt:lpstr>Conclusion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Services</dc:title>
  <dc:creator>Russ Earl</dc:creator>
  <cp:lastModifiedBy>Russ Earl</cp:lastModifiedBy>
  <cp:revision>7</cp:revision>
  <dcterms:created xsi:type="dcterms:W3CDTF">2018-07-15T04:08:29Z</dcterms:created>
  <dcterms:modified xsi:type="dcterms:W3CDTF">2018-08-12T01:48:00Z</dcterms:modified>
</cp:coreProperties>
</file>