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44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472F-5781-4103-A5CA-21C5C1225C2B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71F1-50A8-4C2C-AC34-11AC756F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740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472F-5781-4103-A5CA-21C5C1225C2B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71F1-50A8-4C2C-AC34-11AC756F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34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472F-5781-4103-A5CA-21C5C1225C2B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71F1-50A8-4C2C-AC34-11AC756F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849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2004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4750"/>
            <a:ext cx="64008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472F-5781-4103-A5CA-21C5C1225C2B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7471F1-50A8-4C2C-AC34-11AC756F365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472F-5781-4103-A5CA-21C5C1225C2B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71F1-50A8-4C2C-AC34-11AC756F36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028701"/>
            <a:ext cx="7772400" cy="1878806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51573"/>
            <a:ext cx="7772400" cy="848915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472F-5781-4103-A5CA-21C5C1225C2B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71F1-50A8-4C2C-AC34-11AC756F365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472F-5781-4103-A5CA-21C5C1225C2B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71F1-50A8-4C2C-AC34-11AC756F365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200150"/>
            <a:ext cx="4041648" cy="33947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4040188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200150"/>
            <a:ext cx="4041775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472F-5781-4103-A5CA-21C5C1225C2B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71F1-50A8-4C2C-AC34-11AC756F365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1659636"/>
            <a:ext cx="4041648" cy="29352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1659637"/>
            <a:ext cx="4041648" cy="29348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472F-5781-4103-A5CA-21C5C1225C2B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71F1-50A8-4C2C-AC34-11AC756F36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472F-5781-4103-A5CA-21C5C1225C2B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71F1-50A8-4C2C-AC34-11AC756F36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8" y="200025"/>
            <a:ext cx="3008313" cy="1571625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204788"/>
            <a:ext cx="4995863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8" y="1828801"/>
            <a:ext cx="3008313" cy="2765822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472F-5781-4103-A5CA-21C5C1225C2B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71F1-50A8-4C2C-AC34-11AC756F36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472F-5781-4103-A5CA-21C5C1225C2B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71F1-50A8-4C2C-AC34-11AC756F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926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171450"/>
            <a:ext cx="5711824" cy="671513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857250"/>
            <a:ext cx="6054724" cy="3405783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4357688"/>
            <a:ext cx="5711824" cy="40005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472F-5781-4103-A5CA-21C5C1225C2B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71F1-50A8-4C2C-AC34-11AC756F36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472F-5781-4103-A5CA-21C5C1225C2B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71F1-50A8-4C2C-AC34-11AC756F36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472F-5781-4103-A5CA-21C5C1225C2B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71F1-50A8-4C2C-AC34-11AC756F36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472F-5781-4103-A5CA-21C5C1225C2B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71F1-50A8-4C2C-AC34-11AC756F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88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472F-5781-4103-A5CA-21C5C1225C2B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71F1-50A8-4C2C-AC34-11AC756F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257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472F-5781-4103-A5CA-21C5C1225C2B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71F1-50A8-4C2C-AC34-11AC756F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358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472F-5781-4103-A5CA-21C5C1225C2B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71F1-50A8-4C2C-AC34-11AC756F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8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472F-5781-4103-A5CA-21C5C1225C2B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71F1-50A8-4C2C-AC34-11AC756F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06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472F-5781-4103-A5CA-21C5C1225C2B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71F1-50A8-4C2C-AC34-11AC756F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38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472F-5781-4103-A5CA-21C5C1225C2B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71F1-50A8-4C2C-AC34-11AC756F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05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C472F-5781-4103-A5CA-21C5C1225C2B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471F1-50A8-4C2C-AC34-11AC756F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228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001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8" y="4767263"/>
            <a:ext cx="2085975" cy="273844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3AC472F-5781-4103-A5CA-21C5C1225C2B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6" y="4767263"/>
            <a:ext cx="2847975" cy="273844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4767263"/>
            <a:ext cx="561975" cy="273844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07471F1-50A8-4C2C-AC34-11AC756F365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4874538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4874538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61950"/>
            <a:ext cx="5257800" cy="1102519"/>
          </a:xfrm>
        </p:spPr>
        <p:txBody>
          <a:bodyPr>
            <a:normAutofit fontScale="90000"/>
          </a:bodyPr>
          <a:lstStyle/>
          <a:p>
            <a:r>
              <a:rPr lang="en-US" sz="66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Payment Due</a:t>
            </a:r>
            <a:endParaRPr lang="en-US" sz="6600" b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91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42950"/>
          </a:xfrm>
        </p:spPr>
        <p:txBody>
          <a:bodyPr/>
          <a:lstStyle/>
          <a:p>
            <a:r>
              <a:rPr lang="en-US" sz="4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Honor &amp; Reverence is due</a:t>
            </a:r>
            <a:endParaRPr lang="en-US" sz="4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95350"/>
            <a:ext cx="8763000" cy="3886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Honor that is due to God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then I am the Father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Where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My honor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And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I am a Master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Where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My reverence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Says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Lord of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hosts To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priests who despise My name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Yet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say, 'In what way have we despised Your name? '7 "You offer defiled food on My altar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But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say,'In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what way have we defiled You? 'By saying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'The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 of the Lord is contemptible. </a:t>
            </a:r>
            <a:endParaRPr 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8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42950"/>
          </a:xfrm>
        </p:spPr>
        <p:txBody>
          <a:bodyPr/>
          <a:lstStyle/>
          <a:p>
            <a:r>
              <a:rPr lang="en-US" sz="4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Honor &amp; Reverence is due</a:t>
            </a:r>
            <a:endParaRPr lang="en-US" sz="4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95350"/>
            <a:ext cx="87630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Honor that is due to God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'8 And when you offer the blind as a sacrifice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Is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not evil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And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you offer the lame and sick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Is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not evil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Offer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then to your governor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Would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be pleased with you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Would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accept you favorably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?“ Says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Lord of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hosts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Malachi 1:6-8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69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42950"/>
          </a:xfrm>
        </p:spPr>
        <p:txBody>
          <a:bodyPr/>
          <a:lstStyle/>
          <a:p>
            <a:r>
              <a:rPr lang="en-US" sz="4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Honor &amp; Reverence is due</a:t>
            </a:r>
            <a:endParaRPr lang="en-US" sz="4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95350"/>
            <a:ext cx="87630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Reverence that is due to God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is greatly to be feared in the assembly of the saints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held in reverence by all those around Him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Psalm 89:7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40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42950"/>
          </a:xfrm>
        </p:spPr>
        <p:txBody>
          <a:bodyPr/>
          <a:lstStyle/>
          <a:p>
            <a:r>
              <a:rPr lang="en-US" sz="4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Honor &amp; Reverence is due</a:t>
            </a:r>
            <a:endParaRPr lang="en-US" sz="4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95350"/>
            <a:ext cx="87630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Reverence that is due to God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Therefore, since we are receiving a kingdom which cannot be shaken, let us have grace, by which we may serve God acceptably with reverence and godly fear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Hebrews 12:28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08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42950"/>
          </a:xfrm>
        </p:spPr>
        <p:txBody>
          <a:bodyPr/>
          <a:lstStyle/>
          <a:p>
            <a:r>
              <a:rPr lang="en-US" sz="4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Obedience &amp; Faithfulness is due</a:t>
            </a:r>
            <a:endParaRPr lang="en-US" sz="4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95350"/>
            <a:ext cx="87630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Obedience to God is due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being found in appearance as a man, He humbled Himself and became obedient to the point of death, even the death of the cross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Philippians 2:8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291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42950"/>
          </a:xfrm>
        </p:spPr>
        <p:txBody>
          <a:bodyPr/>
          <a:lstStyle/>
          <a:p>
            <a:r>
              <a:rPr lang="en-US" sz="4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Obedience &amp; Faithfulness is due</a:t>
            </a:r>
            <a:endParaRPr lang="en-US" sz="4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95350"/>
            <a:ext cx="87630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Obedience to God is due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though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was a Son, yet He learned obedience by the things which He suffered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Hebrews 5:8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67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42950"/>
          </a:xfrm>
        </p:spPr>
        <p:txBody>
          <a:bodyPr/>
          <a:lstStyle/>
          <a:p>
            <a:r>
              <a:rPr lang="en-US" sz="4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Obedience &amp; Faithfulness is due</a:t>
            </a:r>
            <a:endParaRPr lang="en-US" sz="4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95350"/>
            <a:ext cx="87630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Obedience to God is due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O Jerusalem, Jerusalem, the one who kills the prophets and stones those who are sent to her! How often I wanted to gather your children together, as a hen gathers her brood under her wings, but you were not willing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Luke 13:34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26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42950"/>
          </a:xfrm>
        </p:spPr>
        <p:txBody>
          <a:bodyPr/>
          <a:lstStyle/>
          <a:p>
            <a:r>
              <a:rPr lang="en-US" sz="4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Obedience &amp; Faithfulness is due</a:t>
            </a:r>
            <a:endParaRPr lang="en-US" sz="4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95350"/>
            <a:ext cx="87630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Faithfulness to God is due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"Therefore know that the Lord your God, He is God, the faithful God who keeps covenant and mercy for a thousand generations with those who love Him and keep His commandments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Deuteronomy 7:9 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176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42950"/>
          </a:xfrm>
        </p:spPr>
        <p:txBody>
          <a:bodyPr/>
          <a:lstStyle/>
          <a:p>
            <a:r>
              <a:rPr lang="en-US" sz="4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Obedience &amp; Faithfulness is due</a:t>
            </a:r>
            <a:endParaRPr lang="en-US" sz="4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95350"/>
            <a:ext cx="8763000" cy="3886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Faithfulness to God is due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faith is the substance of things hoped for, the evidence of things not seen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Hebrews 11:1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without faith it is impossible to please Him, for he who comes to God must believe that He is, and that He is a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rewarder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those who diligently seek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Him.  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Hebrews 11:6</a:t>
            </a:r>
          </a:p>
        </p:txBody>
      </p:sp>
    </p:spTree>
    <p:extLst>
      <p:ext uri="{BB962C8B-B14F-4D97-AF65-F5344CB8AC3E}">
        <p14:creationId xmlns:p14="http://schemas.microsoft.com/office/powerpoint/2010/main" val="322804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42950"/>
          </a:xfrm>
        </p:spPr>
        <p:txBody>
          <a:bodyPr/>
          <a:lstStyle/>
          <a:p>
            <a:r>
              <a:rPr lang="en-US" sz="4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4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95350"/>
            <a:ext cx="8763000" cy="3886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Are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giving God everything that is due to Him?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If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we must begin doing so before it’s too late.</a:t>
            </a:r>
          </a:p>
          <a:p>
            <a:pPr marL="0" indent="0">
              <a:buNone/>
            </a:pPr>
            <a:endParaRPr 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348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42950"/>
          </a:xfrm>
        </p:spPr>
        <p:txBody>
          <a:bodyPr/>
          <a:lstStyle/>
          <a:p>
            <a:r>
              <a:rPr lang="en-US" sz="4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Psalm 18:3</a:t>
            </a:r>
            <a:endParaRPr lang="en-US" sz="4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95350"/>
            <a:ext cx="87630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will call upon the Lord, who is worthy to be praised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So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shall I be saved from my enemies.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73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42950"/>
          </a:xfrm>
        </p:spPr>
        <p:txBody>
          <a:bodyPr/>
          <a:lstStyle/>
          <a:p>
            <a:r>
              <a:rPr lang="en-US" sz="4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Worship &amp; Praise is due</a:t>
            </a:r>
            <a:endParaRPr lang="en-US" sz="4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95350"/>
            <a:ext cx="87630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 come, let us worship and bow down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Let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 kneel before the Lord our Maker.7 For He is our God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are the people of His pasture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sheep of His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hand…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Psalm 95:6-7a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7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42950"/>
          </a:xfrm>
        </p:spPr>
        <p:txBody>
          <a:bodyPr/>
          <a:lstStyle/>
          <a:p>
            <a:r>
              <a:rPr lang="en-US" sz="4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Worship &amp; Praise is due</a:t>
            </a:r>
            <a:endParaRPr lang="en-US" sz="4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95350"/>
            <a:ext cx="87630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come, let us worship and bow down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Let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 kneel before the Lord our Maker.7 For He is our God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are the people of His pasture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sheep of His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hand…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Psalm 95:6-7a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77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42950"/>
          </a:xfrm>
        </p:spPr>
        <p:txBody>
          <a:bodyPr/>
          <a:lstStyle/>
          <a:p>
            <a:r>
              <a:rPr lang="en-US" sz="4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Worship &amp; Praise is due</a:t>
            </a:r>
            <a:endParaRPr lang="en-US" sz="4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95350"/>
            <a:ext cx="87630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 by Him let us continually offer the sacrifice of praise to God, that is, the fruit of our lips, giving thanks to His name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Hebrews 13:15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29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42950"/>
          </a:xfrm>
        </p:spPr>
        <p:txBody>
          <a:bodyPr/>
          <a:lstStyle/>
          <a:p>
            <a:r>
              <a:rPr lang="en-US" sz="4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Worship &amp; Praise is due</a:t>
            </a:r>
            <a:endParaRPr lang="en-US" sz="4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95350"/>
            <a:ext cx="87630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you are a chosen generation, a royal priesthood, a holy nation, His own special people, that you may proclaim the praises of Him who called you out of darkness into His marvelous light;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Peter 2:9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62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42950"/>
          </a:xfrm>
        </p:spPr>
        <p:txBody>
          <a:bodyPr/>
          <a:lstStyle/>
          <a:p>
            <a:r>
              <a:rPr lang="en-US" sz="4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Worship &amp; Praise is due</a:t>
            </a:r>
            <a:endParaRPr lang="en-US" sz="4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95350"/>
            <a:ext cx="87630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them sacrifice the sacrifices of thanksgiving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declare His works with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rejoicing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Psalm 107:22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95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42950"/>
          </a:xfrm>
        </p:spPr>
        <p:txBody>
          <a:bodyPr/>
          <a:lstStyle/>
          <a:p>
            <a:r>
              <a:rPr lang="en-US" sz="4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Worship &amp; Praise is due</a:t>
            </a:r>
            <a:endParaRPr lang="en-US" sz="4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95350"/>
            <a:ext cx="87630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Seven times a day I praise You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Because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Your righteous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judgments.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Psalm 119:164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39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42950"/>
          </a:xfrm>
        </p:spPr>
        <p:txBody>
          <a:bodyPr/>
          <a:lstStyle/>
          <a:p>
            <a:r>
              <a:rPr lang="en-US" sz="4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Honor &amp; Reverence is due</a:t>
            </a:r>
            <a:endParaRPr lang="en-US" sz="4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95350"/>
            <a:ext cx="87630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Honor that is due to God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Honor and majesty are before Him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Strength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beauty are in His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sanctuary. Psalm 96:6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Lord the glory due His name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Bring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offering, and come into His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courts. Psalm 96:8 </a:t>
            </a:r>
          </a:p>
        </p:txBody>
      </p:sp>
    </p:spTree>
    <p:extLst>
      <p:ext uri="{BB962C8B-B14F-4D97-AF65-F5344CB8AC3E}">
        <p14:creationId xmlns:p14="http://schemas.microsoft.com/office/powerpoint/2010/main" val="213344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xecutiv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808</Words>
  <Application>Microsoft Office PowerPoint</Application>
  <PresentationFormat>On-screen Show (16:9)</PresentationFormat>
  <Paragraphs>63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Executive</vt:lpstr>
      <vt:lpstr>Payment Due</vt:lpstr>
      <vt:lpstr>Psalm 18:3</vt:lpstr>
      <vt:lpstr>Worship &amp; Praise is due</vt:lpstr>
      <vt:lpstr>Worship &amp; Praise is due</vt:lpstr>
      <vt:lpstr>Worship &amp; Praise is due</vt:lpstr>
      <vt:lpstr>Worship &amp; Praise is due</vt:lpstr>
      <vt:lpstr>Worship &amp; Praise is due</vt:lpstr>
      <vt:lpstr>Worship &amp; Praise is due</vt:lpstr>
      <vt:lpstr>Honor &amp; Reverence is due</vt:lpstr>
      <vt:lpstr>Honor &amp; Reverence is due</vt:lpstr>
      <vt:lpstr>Honor &amp; Reverence is due</vt:lpstr>
      <vt:lpstr>Honor &amp; Reverence is due</vt:lpstr>
      <vt:lpstr>Honor &amp; Reverence is due</vt:lpstr>
      <vt:lpstr>Obedience &amp; Faithfulness is due</vt:lpstr>
      <vt:lpstr>Obedience &amp; Faithfulness is due</vt:lpstr>
      <vt:lpstr>Obedience &amp; Faithfulness is due</vt:lpstr>
      <vt:lpstr>Obedience &amp; Faithfulness is due</vt:lpstr>
      <vt:lpstr>Obedience &amp; Faithfulness is due</vt:lpstr>
      <vt:lpstr>Conclusion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Payment Due</dc:title>
  <dc:creator>Russ</dc:creator>
  <cp:lastModifiedBy>Admin</cp:lastModifiedBy>
  <cp:revision>6</cp:revision>
  <dcterms:created xsi:type="dcterms:W3CDTF">2015-04-30T20:35:15Z</dcterms:created>
  <dcterms:modified xsi:type="dcterms:W3CDTF">2015-05-03T20:14:09Z</dcterms:modified>
</cp:coreProperties>
</file>