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2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3223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14155"/>
            <a:ext cx="10823315" cy="74000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Acceptance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4155"/>
            <a:ext cx="10982342" cy="5645427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Baskerville Old Face" panose="02020602080505020303" pitchFamily="18" charset="0"/>
              </a:rPr>
              <a:t>Those who were worthy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4 You have a few names even in Sardis who have not defiled their garments; and they shall walk with Me in white, for they are worthy. 5 He who overcomes shall be clothed in white garments, and I will not blot out his name from the Book of Life; but I will confess his name before My Father and before His angels.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Revelation 3:4-5</a:t>
            </a:r>
          </a:p>
        </p:txBody>
      </p:sp>
    </p:spTree>
    <p:extLst>
      <p:ext uri="{BB962C8B-B14F-4D97-AF65-F5344CB8AC3E}">
        <p14:creationId xmlns:p14="http://schemas.microsoft.com/office/powerpoint/2010/main" val="146199543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14155"/>
            <a:ext cx="10823315" cy="74000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Who then can be saved?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4155"/>
            <a:ext cx="10982342" cy="5645427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Baskerville Old Face" panose="02020602080505020303" pitchFamily="18" charset="0"/>
              </a:rPr>
              <a:t>For some it will be difficult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23 Then Jesus said to His disciples, " Assuredly, I say to you that it is hard for a rich man to enter the kingdom of heaven. 24 And again I say to you, it is easier for a camel to go through the eye of a needle than for a rich man to enter the kingdom of God."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Matthew 19:23-24</a:t>
            </a:r>
          </a:p>
        </p:txBody>
      </p:sp>
    </p:spTree>
    <p:extLst>
      <p:ext uri="{BB962C8B-B14F-4D97-AF65-F5344CB8AC3E}">
        <p14:creationId xmlns:p14="http://schemas.microsoft.com/office/powerpoint/2010/main" val="40893247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14155"/>
            <a:ext cx="10823315" cy="74000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Who then can be saved?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4155"/>
            <a:ext cx="10982342" cy="5645427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Baskerville Old Face" panose="02020602080505020303" pitchFamily="18" charset="0"/>
              </a:rPr>
              <a:t>Only possible with God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25 When His disciples heard it, they were greatly astonished, saying, " Who then can be saved?"26 But Jesus looked at them and said to them, " With men this is impossible, but with God all things are possible."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Matthew 19:25-26</a:t>
            </a:r>
          </a:p>
        </p:txBody>
      </p:sp>
    </p:spTree>
    <p:extLst>
      <p:ext uri="{BB962C8B-B14F-4D97-AF65-F5344CB8AC3E}">
        <p14:creationId xmlns:p14="http://schemas.microsoft.com/office/powerpoint/2010/main" val="42745043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14155"/>
            <a:ext cx="10823315" cy="74000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Who then can be saved?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4155"/>
            <a:ext cx="10982342" cy="5645427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Baskerville Old Face" panose="02020602080505020303" pitchFamily="18" charset="0"/>
              </a:rPr>
              <a:t>Only possible with God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16 For I am not ashamed of the gospel of Christ, for it is the power of God to salvation for everyone who believes, for the Jew first and also for the Greek.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Romans 1:16</a:t>
            </a:r>
          </a:p>
        </p:txBody>
      </p:sp>
    </p:spTree>
    <p:extLst>
      <p:ext uri="{BB962C8B-B14F-4D97-AF65-F5344CB8AC3E}">
        <p14:creationId xmlns:p14="http://schemas.microsoft.com/office/powerpoint/2010/main" val="4128668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14155"/>
            <a:ext cx="10823315" cy="74000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4155"/>
            <a:ext cx="10982342" cy="564542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Baskerville Old Face" panose="02020602080505020303" pitchFamily="18" charset="0"/>
              </a:rPr>
              <a:t>The Bible is clear concerning salvation.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Baskerville Old Face" panose="02020602080505020303" pitchFamily="18" charset="0"/>
              </a:rPr>
              <a:t>Only when we give ear to man-made doctrines and traditions do things become complicated.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Baskerville Old Face" panose="02020602080505020303" pitchFamily="18" charset="0"/>
              </a:rPr>
              <a:t>Lets keep it simple and just do what God has actually commanded. 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0172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14155"/>
            <a:ext cx="10823315" cy="7400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Must choose the right way or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4155"/>
            <a:ext cx="10982342" cy="5645427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Baskerville Old Face" panose="02020602080505020303" pitchFamily="18" charset="0"/>
              </a:rPr>
              <a:t>Warning about the Broad Way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13 " Enter by the narrow gate; for wide is the gate and broad is the way that leads to destruction, and there are many who go in by it.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Matthew 7:13</a:t>
            </a:r>
          </a:p>
        </p:txBody>
      </p:sp>
    </p:spTree>
    <p:extLst>
      <p:ext uri="{BB962C8B-B14F-4D97-AF65-F5344CB8AC3E}">
        <p14:creationId xmlns:p14="http://schemas.microsoft.com/office/powerpoint/2010/main" val="2243291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14155"/>
            <a:ext cx="10823315" cy="7400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Must choose the right way or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4155"/>
            <a:ext cx="10982342" cy="5645427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Baskerville Old Face" panose="02020602080505020303" pitchFamily="18" charset="0"/>
              </a:rPr>
              <a:t>Warning about the Broad Way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12 There is a way that seems right to a </a:t>
            </a:r>
            <a:r>
              <a:rPr lang="en-US" sz="3600" dirty="0" smtClean="0">
                <a:latin typeface="Baskerville Old Face" panose="02020602080505020303" pitchFamily="18" charset="0"/>
              </a:rPr>
              <a:t>man, But </a:t>
            </a:r>
            <a:r>
              <a:rPr lang="en-US" sz="3600" dirty="0">
                <a:latin typeface="Baskerville Old Face" panose="02020602080505020303" pitchFamily="18" charset="0"/>
              </a:rPr>
              <a:t>its end is the way of death. </a:t>
            </a:r>
            <a:endParaRPr lang="en-US" sz="360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Proverbs </a:t>
            </a:r>
            <a:r>
              <a:rPr lang="en-US" sz="3600" dirty="0">
                <a:latin typeface="Baskerville Old Face" panose="02020602080505020303" pitchFamily="18" charset="0"/>
              </a:rPr>
              <a:t>14:12</a:t>
            </a:r>
          </a:p>
        </p:txBody>
      </p:sp>
    </p:spTree>
    <p:extLst>
      <p:ext uri="{BB962C8B-B14F-4D97-AF65-F5344CB8AC3E}">
        <p14:creationId xmlns:p14="http://schemas.microsoft.com/office/powerpoint/2010/main" val="2752924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14155"/>
            <a:ext cx="10823315" cy="7400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Must choose the right way or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4155"/>
            <a:ext cx="10982342" cy="5645427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Baskerville Old Face" panose="02020602080505020303" pitchFamily="18" charset="0"/>
              </a:rPr>
              <a:t>The destination of the narrow way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14 Because narrow is the gate and difficult is the way which leads to life, and there are few who find it.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Matthew 7:14</a:t>
            </a:r>
          </a:p>
        </p:txBody>
      </p:sp>
    </p:spTree>
    <p:extLst>
      <p:ext uri="{BB962C8B-B14F-4D97-AF65-F5344CB8AC3E}">
        <p14:creationId xmlns:p14="http://schemas.microsoft.com/office/powerpoint/2010/main" val="11369400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14155"/>
            <a:ext cx="10823315" cy="7400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Must choose the right way or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4155"/>
            <a:ext cx="10982342" cy="5645427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Baskerville Old Face" panose="02020602080505020303" pitchFamily="18" charset="0"/>
              </a:rPr>
              <a:t>The destination of the narrow way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24 " Strive to enter through the narrow gate, for many, I say to you, will seek to enter and will not be able.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Luke 13:24</a:t>
            </a:r>
          </a:p>
        </p:txBody>
      </p:sp>
    </p:spTree>
    <p:extLst>
      <p:ext uri="{BB962C8B-B14F-4D97-AF65-F5344CB8AC3E}">
        <p14:creationId xmlns:p14="http://schemas.microsoft.com/office/powerpoint/2010/main" val="159309763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14155"/>
            <a:ext cx="10823315" cy="74000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Acceptance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4155"/>
            <a:ext cx="10982342" cy="5645427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Baskerville Old Face" panose="02020602080505020303" pitchFamily="18" charset="0"/>
              </a:rPr>
              <a:t>The Unworthy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1 And Jesus answered and spoke to them again by parables and said:2 " The kingdom of heaven is like a certain king who arranged a marriage for his son, 3 and sent out his servants to call those who were invited to the wedding; and they were not willing to come. 4 Again, he sent out other servants, saying, ' Tell those who are invited, " See, I have prepared my dinner; my oxen and fatted cattle are killed, and all things are ready. Come to the wedding." '</a:t>
            </a:r>
          </a:p>
        </p:txBody>
      </p:sp>
    </p:spTree>
    <p:extLst>
      <p:ext uri="{BB962C8B-B14F-4D97-AF65-F5344CB8AC3E}">
        <p14:creationId xmlns:p14="http://schemas.microsoft.com/office/powerpoint/2010/main" val="30418350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14155"/>
            <a:ext cx="10823315" cy="74000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Acceptance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4155"/>
            <a:ext cx="10982342" cy="5645427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Baskerville Old Face" panose="02020602080505020303" pitchFamily="18" charset="0"/>
              </a:rPr>
              <a:t>The Unworthy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But they made light of it and went their ways, one to his own farm, another to his business. 6 And the rest seized his servants, treated them spitefully, and killed them. 7 But when the king heard about it, he was furious. And he sent out his armies, destroyed those murderers, and burned up their city. 8 Then he said to his servants, 'The wedding is ready, but those who were invited were not worthy.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Matthew 22:1-8</a:t>
            </a:r>
          </a:p>
        </p:txBody>
      </p:sp>
    </p:spTree>
    <p:extLst>
      <p:ext uri="{BB962C8B-B14F-4D97-AF65-F5344CB8AC3E}">
        <p14:creationId xmlns:p14="http://schemas.microsoft.com/office/powerpoint/2010/main" val="243813774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14155"/>
            <a:ext cx="10823315" cy="74000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Acceptance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4155"/>
            <a:ext cx="10982342" cy="5645427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Baskerville Old Face" panose="02020602080505020303" pitchFamily="18" charset="0"/>
              </a:rPr>
              <a:t>Those who were worthy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9 Therefore go into the highways, and as many as you find, invite to the wedding. ' 10 So those servants went out into the highways and gathered together all whom they found, both bad and good. And the wedding hall was filled with guests.11 " But when the king came in to see the guests, he saw a man there who did not have on a wedding garment. 12 So he said to him, ' Friend, how did you come in here without a wedding garment? ' And he was speechless. </a:t>
            </a:r>
          </a:p>
        </p:txBody>
      </p:sp>
    </p:spTree>
    <p:extLst>
      <p:ext uri="{BB962C8B-B14F-4D97-AF65-F5344CB8AC3E}">
        <p14:creationId xmlns:p14="http://schemas.microsoft.com/office/powerpoint/2010/main" val="3029666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14155"/>
            <a:ext cx="10823315" cy="74000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Acceptance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4155"/>
            <a:ext cx="10982342" cy="5645427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Baskerville Old Face" panose="02020602080505020303" pitchFamily="18" charset="0"/>
              </a:rPr>
              <a:t>Those who were worthy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13 Then the king said to the servants, ' Bind him hand and foot, take him away, and cast him into outer darkness; there will be weeping and gnashing of teeth. '14 " For many are called, but few are chosen." 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Matthew 22:9-14</a:t>
            </a:r>
          </a:p>
        </p:txBody>
      </p:sp>
    </p:spTree>
    <p:extLst>
      <p:ext uri="{BB962C8B-B14F-4D97-AF65-F5344CB8AC3E}">
        <p14:creationId xmlns:p14="http://schemas.microsoft.com/office/powerpoint/2010/main" val="717637198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</TotalTime>
  <Words>834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Baskerville Old Face</vt:lpstr>
      <vt:lpstr>Tw Cen MT</vt:lpstr>
      <vt:lpstr>Tw Cen MT Condensed</vt:lpstr>
      <vt:lpstr>Wingdings 3</vt:lpstr>
      <vt:lpstr>Integral</vt:lpstr>
      <vt:lpstr>PowerPoint Presentation</vt:lpstr>
      <vt:lpstr>Must choose the right way or path</vt:lpstr>
      <vt:lpstr>Must choose the right way or path</vt:lpstr>
      <vt:lpstr>Must choose the right way or path</vt:lpstr>
      <vt:lpstr>Must choose the right way or path</vt:lpstr>
      <vt:lpstr>Acceptance by god</vt:lpstr>
      <vt:lpstr>Acceptance by god</vt:lpstr>
      <vt:lpstr>Acceptance by god</vt:lpstr>
      <vt:lpstr>Acceptance by god</vt:lpstr>
      <vt:lpstr>Acceptance by god</vt:lpstr>
      <vt:lpstr>Who then can be saved?</vt:lpstr>
      <vt:lpstr>Who then can be saved?</vt:lpstr>
      <vt:lpstr>Who then can be saved?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 Earl</dc:creator>
  <cp:lastModifiedBy>Russ Earl</cp:lastModifiedBy>
  <cp:revision>13</cp:revision>
  <dcterms:created xsi:type="dcterms:W3CDTF">2017-04-12T16:54:27Z</dcterms:created>
  <dcterms:modified xsi:type="dcterms:W3CDTF">2017-04-18T15:12:38Z</dcterms:modified>
</cp:coreProperties>
</file>