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59" r:id="rId6"/>
    <p:sldId id="258" r:id="rId7"/>
    <p:sldId id="260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</p:sldIdLst>
  <p:sldSz cx="10972800" cy="51435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78" y="-102"/>
      </p:cViewPr>
      <p:guideLst>
        <p:guide orient="horz" pos="162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457201"/>
            <a:ext cx="932688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714750"/>
            <a:ext cx="768096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2ADF-F959-4F16-9CFF-3F750C148CCB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A9B23D-0D69-4E39-A87C-DDFB9EC2ED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2ADF-F959-4F16-9CFF-3F750C148CCB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B23D-0D69-4E39-A87C-DDFB9EC2E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05979"/>
            <a:ext cx="246888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05979"/>
            <a:ext cx="722376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2ADF-F959-4F16-9CFF-3F750C148CCB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B23D-0D69-4E39-A87C-DDFB9EC2E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2ADF-F959-4F16-9CFF-3F750C148CCB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B23D-0D69-4E39-A87C-DDFB9EC2E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1028701"/>
            <a:ext cx="932688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051573"/>
            <a:ext cx="932688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2ADF-F959-4F16-9CFF-3F750C148CCB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B23D-0D69-4E39-A87C-DDFB9EC2ED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94960" y="2943225"/>
            <a:ext cx="101726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4990" y="2943225"/>
            <a:ext cx="101726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56074" y="2943225"/>
            <a:ext cx="101726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200151"/>
            <a:ext cx="484632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2ADF-F959-4F16-9CFF-3F750C148CCB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B23D-0D69-4E39-A87C-DDFB9EC2ED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38912" y="1200150"/>
            <a:ext cx="4849978" cy="33947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00150"/>
            <a:ext cx="4848226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7841" y="1200150"/>
            <a:ext cx="4850130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2ADF-F959-4F16-9CFF-3F750C148CCB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B23D-0D69-4E39-A87C-DDFB9EC2ED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548640" y="1659636"/>
            <a:ext cx="4849978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607101" y="1659637"/>
            <a:ext cx="4849978" cy="29348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2ADF-F959-4F16-9CFF-3F750C148CCB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B23D-0D69-4E39-A87C-DDFB9EC2E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2ADF-F959-4F16-9CFF-3F750C148CCB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B23D-0D69-4E39-A87C-DDFB9EC2E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505" y="200025"/>
            <a:ext cx="3609976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965" y="204788"/>
            <a:ext cx="5995036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8505" y="1828801"/>
            <a:ext cx="3609976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2ADF-F959-4F16-9CFF-3F750C148CCB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B23D-0D69-4E39-A87C-DDFB9EC2E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171450"/>
            <a:ext cx="6854189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09751" y="857250"/>
            <a:ext cx="7265669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4357688"/>
            <a:ext cx="6854189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2ADF-F959-4F16-9CFF-3F750C148CCB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B23D-0D69-4E39-A87C-DDFB9EC2E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00151"/>
            <a:ext cx="987552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36017" y="4767263"/>
            <a:ext cx="2503170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F072ADF-F959-4F16-9CFF-3F750C148CCB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0999" y="4767263"/>
            <a:ext cx="3417570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51934" y="4767263"/>
            <a:ext cx="674370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DA9B23D-0D69-4E39-A87C-DDFB9EC2ED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149312" y="4874538"/>
            <a:ext cx="101726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82943" y="4874538"/>
            <a:ext cx="101726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50" y="438150"/>
            <a:ext cx="10668000" cy="17526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cry out to God</a:t>
            </a:r>
            <a:b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Shall We Come Before Him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647950"/>
            <a:ext cx="7680960" cy="914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Psalm 100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5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 3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…We are His people and the sheep of His pasture.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– </a:t>
            </a:r>
            <a:r>
              <a:rPr lang="en-US" sz="3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faithful</a:t>
            </a:r>
            <a:endParaRPr lang="en-US" sz="32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people – </a:t>
            </a:r>
            <a:r>
              <a:rPr lang="en-US" sz="3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people</a:t>
            </a:r>
            <a:endParaRPr lang="en-US" sz="3200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08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 3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…We are His people and the sheep of His pasture.</a:t>
            </a:r>
          </a:p>
          <a:p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the sheep, and the faithful belong to God’s 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pasture.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unfaithful are not His people, not His sheep and do not belong to God’s pasture</a:t>
            </a:r>
            <a:endParaRPr lang="en-US" sz="3200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23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Truth is Clear and Bold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you are a chosen generation, a royal priesthood, a holy nation, His own special people, that you may proclaim the praises of Him who called you out of darkness into His marvelous light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once were not a people but are now the people of God, who had not obtained mercy but now have obtained mercy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1 Peter 2:9-10</a:t>
            </a: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36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Deuteronomy 28:2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all these blessings shall come upon you and overtake you, because you obey the voice of the Lord your God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3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 4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into His gates with thanksgiving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His courts with praise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Be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thankful to Him, and bless His 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name.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Thanksgiving</a:t>
            </a: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46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 4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into His gates with thanksgiving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His courts with praise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Be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thankful to Him, and bless His 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name.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Thanksgiving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Praise</a:t>
            </a: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41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18:3-6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call upon the Lord, who is worthy to be praised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So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I be saved from my enemies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pangs of death surrounded me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floods of ungodliness made me 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afraid.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sorrows of Sheol surrounded me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The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snares of death confronted me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my distress I called upon the Lord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cried out to my God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He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heard my voice from His temple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cry came before Him, even to His ears</a:t>
            </a: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78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 5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Lord is good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His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mercy is everlasting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truth endures to all generations</a:t>
            </a: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6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77:11-12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remember the works of the Lord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Surely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remember Your wonders of 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old.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also meditate on all Your work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of Your 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deeds.</a:t>
            </a: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99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Ephesians 1:3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Blessed be the God and Father of our Lord Jesus Christ, who has blessed us with every spiritual blessing in the heavenly places in Christ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5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 1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joyful shout to the Lord, all you lands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Joy</a:t>
            </a:r>
          </a:p>
        </p:txBody>
      </p:sp>
    </p:spTree>
    <p:extLst>
      <p:ext uri="{BB962C8B-B14F-4D97-AF65-F5344CB8AC3E}">
        <p14:creationId xmlns:p14="http://schemas.microsoft.com/office/powerpoint/2010/main" val="133370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67:3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the peoples praise You, O God; Let all the peoples praise You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95:2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come before His presence with thanksgiving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Let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shout joyfully to Him with psalms</a:t>
            </a:r>
            <a:endParaRPr 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8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 2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 the Lord with gladness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Come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His presence with 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singing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Gladness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05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Deuteronomy 28:47-48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you did not serve the Lord your God with joy and gladness of heart, for the abundance of everything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you shall serve your enemies, whom the Lord will send against you, in hunger, in thirst, in nakedness, and in need of everything; and He will put a yoke of iron on your neck until He has destroyed you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35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Deuteronomy 28:47-48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32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you did not serve the Lord your God with joy and gladness of heart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 the abundance of everything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you shall serve your enemies, whom the Lord will send against you, in hunger, in thirst, in nakedness, and in need of everything; and He will put a yoke of iron on your neck until He has destroyed you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73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that the Lord, He is God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It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He who has made us, and not we ourselves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We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His people and the sheep of His 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pasture.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48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81915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38:4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19150"/>
            <a:ext cx="106680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were you when I laid the foundations of the earth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Tell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Me, if you have understanding.</a:t>
            </a: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54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338</TotalTime>
  <Words>674</Words>
  <Application>Microsoft Office PowerPoint</Application>
  <PresentationFormat>Custom</PresentationFormat>
  <Paragraphs>48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Executive</vt:lpstr>
      <vt:lpstr>I will cry out to God “How Shall We Come Before Him”</vt:lpstr>
      <vt:lpstr>Verse 1</vt:lpstr>
      <vt:lpstr>Psalm 67:3</vt:lpstr>
      <vt:lpstr>Psalm 95:2</vt:lpstr>
      <vt:lpstr>Verse 2</vt:lpstr>
      <vt:lpstr>Deuteronomy 28:47-48</vt:lpstr>
      <vt:lpstr>Deuteronomy 28:47-48</vt:lpstr>
      <vt:lpstr>Verse 3</vt:lpstr>
      <vt:lpstr>Job 38:4</vt:lpstr>
      <vt:lpstr>Verse 3</vt:lpstr>
      <vt:lpstr>Verse 3</vt:lpstr>
      <vt:lpstr>The Truth is Clear and Bold</vt:lpstr>
      <vt:lpstr>Deuteronomy 28:2</vt:lpstr>
      <vt:lpstr>Verse 4</vt:lpstr>
      <vt:lpstr>Verse 4</vt:lpstr>
      <vt:lpstr>Psalm 18:3-6</vt:lpstr>
      <vt:lpstr>Verse 5</vt:lpstr>
      <vt:lpstr>Psalm 77:11-12</vt:lpstr>
      <vt:lpstr>Ephesians 1:3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will cry out to God  “How Shall We Come Before Him”</dc:title>
  <dc:creator>Russ</dc:creator>
  <cp:lastModifiedBy>Russ</cp:lastModifiedBy>
  <cp:revision>16</cp:revision>
  <dcterms:created xsi:type="dcterms:W3CDTF">2014-02-20T16:11:47Z</dcterms:created>
  <dcterms:modified xsi:type="dcterms:W3CDTF">2014-02-23T03:04:20Z</dcterms:modified>
</cp:coreProperties>
</file>