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5" r:id="rId5"/>
    <p:sldId id="266" r:id="rId6"/>
    <p:sldId id="261" r:id="rId7"/>
    <p:sldId id="262" r:id="rId8"/>
    <p:sldId id="267" r:id="rId9"/>
    <p:sldId id="268" r:id="rId10"/>
    <p:sldId id="263" r:id="rId11"/>
    <p:sldId id="264"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Earl" userId="abafe90bb7aae330" providerId="LiveId" clId="{626210F7-37EE-B44D-AF91-3F507484C1A0}"/>
    <pc:docChg chg="addSld modSld sldOrd">
      <pc:chgData name="Russ Earl" userId="abafe90bb7aae330" providerId="LiveId" clId="{626210F7-37EE-B44D-AF91-3F507484C1A0}" dt="2019-02-17T15:15:01.096" v="71" actId="1076"/>
      <pc:docMkLst>
        <pc:docMk/>
      </pc:docMkLst>
      <pc:sldChg chg="modSp">
        <pc:chgData name="Russ Earl" userId="abafe90bb7aae330" providerId="LiveId" clId="{626210F7-37EE-B44D-AF91-3F507484C1A0}" dt="2019-02-17T15:14:49.766" v="69" actId="20577"/>
        <pc:sldMkLst>
          <pc:docMk/>
          <pc:sldMk cId="901091724" sldId="257"/>
        </pc:sldMkLst>
        <pc:spChg chg="mod">
          <ac:chgData name="Russ Earl" userId="abafe90bb7aae330" providerId="LiveId" clId="{626210F7-37EE-B44D-AF91-3F507484C1A0}" dt="2019-02-17T15:14:49.766" v="69" actId="20577"/>
          <ac:spMkLst>
            <pc:docMk/>
            <pc:sldMk cId="901091724" sldId="257"/>
            <ac:spMk id="3" creationId="{AD430E57-2214-4000-9F66-F142291784A6}"/>
          </ac:spMkLst>
        </pc:spChg>
      </pc:sldChg>
      <pc:sldChg chg="add ord">
        <pc:chgData name="Russ Earl" userId="abafe90bb7aae330" providerId="LiveId" clId="{626210F7-37EE-B44D-AF91-3F507484C1A0}" dt="2019-02-17T15:15:01.096" v="71" actId="1076"/>
        <pc:sldMkLst>
          <pc:docMk/>
          <pc:sldMk cId="415060429" sldId="2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46B41E-63D3-4915-93AE-CA7DE6E142F6}"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1757776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46B41E-63D3-4915-93AE-CA7DE6E142F6}"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33997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46B41E-63D3-4915-93AE-CA7DE6E142F6}"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4071964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46B41E-63D3-4915-93AE-CA7DE6E142F6}"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1D832-5D9A-443F-888F-575161AFDF9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84980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46B41E-63D3-4915-93AE-CA7DE6E142F6}"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2989749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A46B41E-63D3-4915-93AE-CA7DE6E142F6}" type="datetimeFigureOut">
              <a:rPr lang="en-US" smtClean="0"/>
              <a:t>5/20/2019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974717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A46B41E-63D3-4915-93AE-CA7DE6E142F6}" type="datetimeFigureOut">
              <a:rPr lang="en-US" smtClean="0"/>
              <a:t>5/20/2019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2821631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46B41E-63D3-4915-93AE-CA7DE6E142F6}"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205425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46B41E-63D3-4915-93AE-CA7DE6E142F6}"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3614284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46B41E-63D3-4915-93AE-CA7DE6E142F6}"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427603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46B41E-63D3-4915-93AE-CA7DE6E142F6}"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99569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46B41E-63D3-4915-93AE-CA7DE6E142F6}"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172360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6B41E-63D3-4915-93AE-CA7DE6E142F6}" type="datetimeFigureOut">
              <a:rPr lang="en-US" smtClean="0"/>
              <a:t>5/20/2019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234757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46B41E-63D3-4915-93AE-CA7DE6E142F6}" type="datetimeFigureOut">
              <a:rPr lang="en-US" smtClean="0"/>
              <a:t>5/20/2019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191131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6B41E-63D3-4915-93AE-CA7DE6E142F6}" type="datetimeFigureOut">
              <a:rPr lang="en-US" smtClean="0"/>
              <a:t>5/20/2019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402923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46B41E-63D3-4915-93AE-CA7DE6E142F6}"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355438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46B41E-63D3-4915-93AE-CA7DE6E142F6}"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1D832-5D9A-443F-888F-575161AFDF95}" type="slidenum">
              <a:rPr lang="en-US" smtClean="0"/>
              <a:t>‹#›</a:t>
            </a:fld>
            <a:endParaRPr lang="en-US"/>
          </a:p>
        </p:txBody>
      </p:sp>
    </p:spTree>
    <p:extLst>
      <p:ext uri="{BB962C8B-B14F-4D97-AF65-F5344CB8AC3E}">
        <p14:creationId xmlns:p14="http://schemas.microsoft.com/office/powerpoint/2010/main" val="212995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A46B41E-63D3-4915-93AE-CA7DE6E142F6}" type="datetimeFigureOut">
              <a:rPr lang="en-US" smtClean="0"/>
              <a:t>5/20/2019</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9A1D832-5D9A-443F-888F-575161AFDF95}" type="slidenum">
              <a:rPr lang="en-US" smtClean="0"/>
              <a:t>‹#›</a:t>
            </a:fld>
            <a:endParaRPr lang="en-US"/>
          </a:p>
        </p:txBody>
      </p:sp>
    </p:spTree>
    <p:extLst>
      <p:ext uri="{BB962C8B-B14F-4D97-AF65-F5344CB8AC3E}">
        <p14:creationId xmlns:p14="http://schemas.microsoft.com/office/powerpoint/2010/main" val="36341508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01F6B-2CCE-48CF-B93F-748A0A62EC5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D26EFE16-9799-4663-A3E7-19ECAA0C5D11}"/>
              </a:ext>
            </a:extLst>
          </p:cNvPr>
          <p:cNvSpPr>
            <a:spLocks noGrp="1"/>
          </p:cNvSpPr>
          <p:nvPr>
            <p:ph type="subTitle" idx="1"/>
          </p:nvPr>
        </p:nvSpPr>
        <p:spPr/>
        <p:txBody>
          <a:bodyPr/>
          <a:lstStyle/>
          <a:p>
            <a:endParaRPr lang="en-US"/>
          </a:p>
        </p:txBody>
      </p:sp>
      <p:pic>
        <p:nvPicPr>
          <p:cNvPr id="5" name="Picture 4" descr="A black and white photo of a person&#10;&#10;Description automatically generated">
            <a:extLst>
              <a:ext uri="{FF2B5EF4-FFF2-40B4-BE49-F238E27FC236}">
                <a16:creationId xmlns:a16="http://schemas.microsoft.com/office/drawing/2014/main" xmlns="" id="{A7237411-87A4-4683-9D23-E2EC506A80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7081281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46DBB1A9-22FF-46E7-97B9-AE54774753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D5A0B25-1184-4A0D-A4B7-318D92BE3581}"/>
              </a:ext>
            </a:extLst>
          </p:cNvPr>
          <p:cNvSpPr>
            <a:spLocks noGrp="1"/>
          </p:cNvSpPr>
          <p:nvPr>
            <p:ph type="ctrTitle"/>
          </p:nvPr>
        </p:nvSpPr>
        <p:spPr>
          <a:xfrm>
            <a:off x="1282703" y="1289888"/>
            <a:ext cx="5854698" cy="4278224"/>
          </a:xfrm>
        </p:spPr>
        <p:txBody>
          <a:bodyPr anchor="ctr">
            <a:normAutofit/>
          </a:bodyPr>
          <a:lstStyle/>
          <a:p>
            <a:pPr algn="r"/>
            <a:r>
              <a:rPr lang="en-US" sz="5400" dirty="0"/>
              <a:t>What can the Christian do?</a:t>
            </a:r>
          </a:p>
        </p:txBody>
      </p:sp>
      <p:sp>
        <p:nvSpPr>
          <p:cNvPr id="5" name="Subtitle 4">
            <a:extLst>
              <a:ext uri="{FF2B5EF4-FFF2-40B4-BE49-F238E27FC236}">
                <a16:creationId xmlns:a16="http://schemas.microsoft.com/office/drawing/2014/main" xmlns="" id="{AC58289B-AA87-46B6-A271-E9A88AA83731}"/>
              </a:ext>
            </a:extLst>
          </p:cNvPr>
          <p:cNvSpPr>
            <a:spLocks noGrp="1"/>
          </p:cNvSpPr>
          <p:nvPr>
            <p:ph type="subTitle" idx="1"/>
          </p:nvPr>
        </p:nvSpPr>
        <p:spPr>
          <a:xfrm>
            <a:off x="7918221" y="185195"/>
            <a:ext cx="4073149" cy="6342927"/>
          </a:xfrm>
        </p:spPr>
        <p:txBody>
          <a:bodyPr anchor="ctr">
            <a:normAutofit/>
          </a:bodyPr>
          <a:lstStyle/>
          <a:p>
            <a:r>
              <a:rPr lang="en-US" sz="4800" dirty="0">
                <a:latin typeface="Baskerville Old Face" panose="02020602080505020303" pitchFamily="18" charset="0"/>
              </a:rPr>
              <a:t>Be Aware </a:t>
            </a:r>
          </a:p>
          <a:p>
            <a:r>
              <a:rPr lang="en-US" sz="4800" dirty="0">
                <a:latin typeface="Baskerville Old Face" panose="02020602080505020303" pitchFamily="18" charset="0"/>
              </a:rPr>
              <a:t>and </a:t>
            </a:r>
          </a:p>
          <a:p>
            <a:r>
              <a:rPr lang="en-US" sz="4800" dirty="0">
                <a:latin typeface="Baskerville Old Face" panose="02020602080505020303" pitchFamily="18" charset="0"/>
              </a:rPr>
              <a:t>Determined. </a:t>
            </a:r>
          </a:p>
        </p:txBody>
      </p:sp>
      <p:cxnSp>
        <p:nvCxnSpPr>
          <p:cNvPr id="19" name="Straight Connector 18">
            <a:extLst>
              <a:ext uri="{FF2B5EF4-FFF2-40B4-BE49-F238E27FC236}">
                <a16:creationId xmlns:a16="http://schemas.microsoft.com/office/drawing/2014/main" xmlns="" id="{3A1AAD47-56AD-4EE6-A88C-981D060DC2D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27811" y="2473325"/>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20924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1095152"/>
          </a:xfrm>
        </p:spPr>
        <p:txBody>
          <a:bodyPr>
            <a:normAutofit fontScale="90000"/>
          </a:bodyPr>
          <a:lstStyle/>
          <a:p>
            <a:r>
              <a:rPr lang="en-US" sz="4400" dirty="0"/>
              <a:t>Faithful living is only done </a:t>
            </a:r>
            <a:br>
              <a:rPr lang="en-US" sz="4400" dirty="0"/>
            </a:br>
            <a:r>
              <a:rPr lang="en-US" sz="4400" dirty="0"/>
              <a:t>by determination </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095152"/>
            <a:ext cx="11877172" cy="5454503"/>
          </a:xfrm>
        </p:spPr>
        <p:txBody>
          <a:bodyPr numCol="1">
            <a:normAutofit/>
          </a:bodyPr>
          <a:lstStyle/>
          <a:p>
            <a:pPr marL="0" indent="0">
              <a:buNone/>
            </a:pPr>
            <a:r>
              <a:rPr lang="en-US" sz="3600" dirty="0">
                <a:latin typeface="Baskerville Old Face" panose="02020602080505020303" pitchFamily="18" charset="0"/>
              </a:rPr>
              <a:t>And let us not grow weary while doing good, for in due season we shall reap if we do not lose heart.</a:t>
            </a:r>
          </a:p>
          <a:p>
            <a:pPr marL="0" indent="0">
              <a:buNone/>
            </a:pPr>
            <a:r>
              <a:rPr lang="en-US" sz="3600" dirty="0">
                <a:latin typeface="Baskerville Old Face" panose="02020602080505020303" pitchFamily="18" charset="0"/>
              </a:rPr>
              <a:t>Galatians 6:9</a:t>
            </a:r>
          </a:p>
        </p:txBody>
      </p:sp>
    </p:spTree>
    <p:extLst>
      <p:ext uri="{BB962C8B-B14F-4D97-AF65-F5344CB8AC3E}">
        <p14:creationId xmlns:p14="http://schemas.microsoft.com/office/powerpoint/2010/main" val="15854444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1095152"/>
          </a:xfrm>
        </p:spPr>
        <p:txBody>
          <a:bodyPr>
            <a:normAutofit fontScale="90000"/>
          </a:bodyPr>
          <a:lstStyle/>
          <a:p>
            <a:r>
              <a:rPr lang="en-US" sz="4400" dirty="0"/>
              <a:t>Faithful living is only done </a:t>
            </a:r>
            <a:br>
              <a:rPr lang="en-US" sz="4400" dirty="0"/>
            </a:br>
            <a:r>
              <a:rPr lang="en-US" sz="4400" dirty="0"/>
              <a:t>by determination </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095152"/>
            <a:ext cx="11877172" cy="5454503"/>
          </a:xfrm>
        </p:spPr>
        <p:txBody>
          <a:bodyPr numCol="1">
            <a:normAutofit/>
          </a:bodyPr>
          <a:lstStyle/>
          <a:p>
            <a:pPr marL="0" indent="0">
              <a:buNone/>
            </a:pPr>
            <a:r>
              <a:rPr lang="en-US" sz="3600" dirty="0">
                <a:latin typeface="Baskerville Old Face" panose="02020602080505020303" pitchFamily="18" charset="0"/>
              </a:rPr>
              <a:t>Do not fear any of those things which you are about to suffer. Indeed, the devil is about to throw some of you into prison, that you may be tested, and you will have tribulation ten days. Be faithful until death, and I will give you the crown of life.</a:t>
            </a:r>
          </a:p>
          <a:p>
            <a:pPr marL="0" indent="0">
              <a:buNone/>
            </a:pPr>
            <a:r>
              <a:rPr lang="en-US" sz="3600" dirty="0">
                <a:latin typeface="Baskerville Old Face" panose="02020602080505020303" pitchFamily="18" charset="0"/>
              </a:rPr>
              <a:t>Revelation 2:10</a:t>
            </a:r>
          </a:p>
        </p:txBody>
      </p:sp>
    </p:spTree>
    <p:extLst>
      <p:ext uri="{BB962C8B-B14F-4D97-AF65-F5344CB8AC3E}">
        <p14:creationId xmlns:p14="http://schemas.microsoft.com/office/powerpoint/2010/main" val="123695505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1095152"/>
          </a:xfrm>
        </p:spPr>
        <p:txBody>
          <a:bodyPr>
            <a:normAutofit fontScale="90000"/>
          </a:bodyPr>
          <a:lstStyle/>
          <a:p>
            <a:r>
              <a:rPr lang="en-US" sz="4400" dirty="0"/>
              <a:t>The Christian lives godly in the midst of the ungodly. </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095152"/>
            <a:ext cx="11877172" cy="5454503"/>
          </a:xfrm>
        </p:spPr>
        <p:txBody>
          <a:bodyPr numCol="1">
            <a:normAutofit/>
          </a:bodyPr>
          <a:lstStyle/>
          <a:p>
            <a:pPr marL="0" indent="0">
              <a:buNone/>
            </a:pPr>
            <a:r>
              <a:rPr lang="en-US" sz="3600" dirty="0">
                <a:latin typeface="Baskerville Old Face" panose="02020602080505020303" pitchFamily="18" charset="0"/>
              </a:rPr>
              <a:t>7 and delivered righteous Lot, who was oppressed by the filthy conduct of the wicked 8 (for that righteous man, dwelling among them, tormented his righteous soul from day to day by seeing and hearing their lawless deeds)— 9 then the Lord knows how to deliver the godly out of temptations and to reserve the unjust under punishment for the day of judgment,</a:t>
            </a:r>
          </a:p>
          <a:p>
            <a:pPr marL="0" indent="0">
              <a:buNone/>
            </a:pPr>
            <a:r>
              <a:rPr lang="en-US" sz="3600" dirty="0">
                <a:latin typeface="Baskerville Old Face" panose="02020602080505020303" pitchFamily="18" charset="0"/>
              </a:rPr>
              <a:t>2 Peter 2:7-9</a:t>
            </a:r>
          </a:p>
        </p:txBody>
      </p:sp>
    </p:spTree>
    <p:extLst>
      <p:ext uri="{BB962C8B-B14F-4D97-AF65-F5344CB8AC3E}">
        <p14:creationId xmlns:p14="http://schemas.microsoft.com/office/powerpoint/2010/main" val="18267766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1095152"/>
          </a:xfrm>
        </p:spPr>
        <p:txBody>
          <a:bodyPr>
            <a:normAutofit fontScale="90000"/>
          </a:bodyPr>
          <a:lstStyle/>
          <a:p>
            <a:r>
              <a:rPr lang="en-US" sz="4400" dirty="0"/>
              <a:t>The Christian lives godly in the midst of the ungodly. </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095152"/>
            <a:ext cx="11877172" cy="5454503"/>
          </a:xfrm>
        </p:spPr>
        <p:txBody>
          <a:bodyPr numCol="1">
            <a:normAutofit/>
          </a:bodyPr>
          <a:lstStyle/>
          <a:p>
            <a:pPr marL="0" indent="0">
              <a:buNone/>
            </a:pPr>
            <a:r>
              <a:rPr lang="en-US" sz="3600" dirty="0">
                <a:latin typeface="Baskerville Old Face" panose="02020602080505020303" pitchFamily="18" charset="0"/>
              </a:rPr>
              <a:t>Nor do they light a lamp and put it under a basket, but on a lampstand, and it gives light to all who are in the house.</a:t>
            </a:r>
          </a:p>
          <a:p>
            <a:pPr marL="0" indent="0">
              <a:buNone/>
            </a:pPr>
            <a:r>
              <a:rPr lang="en-US" sz="3600" dirty="0">
                <a:latin typeface="Baskerville Old Face" panose="02020602080505020303" pitchFamily="18" charset="0"/>
              </a:rPr>
              <a:t>Matthew 5:15</a:t>
            </a:r>
          </a:p>
        </p:txBody>
      </p:sp>
    </p:spTree>
    <p:extLst>
      <p:ext uri="{BB962C8B-B14F-4D97-AF65-F5344CB8AC3E}">
        <p14:creationId xmlns:p14="http://schemas.microsoft.com/office/powerpoint/2010/main" val="80519569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2333848"/>
            <a:ext cx="11852968" cy="1095152"/>
          </a:xfrm>
        </p:spPr>
        <p:txBody>
          <a:bodyPr>
            <a:normAutofit/>
          </a:bodyPr>
          <a:lstStyle/>
          <a:p>
            <a:r>
              <a:rPr lang="en-US" sz="4400" dirty="0"/>
              <a:t>Lessons for us today</a:t>
            </a:r>
          </a:p>
        </p:txBody>
      </p:sp>
    </p:spTree>
    <p:extLst>
      <p:ext uri="{BB962C8B-B14F-4D97-AF65-F5344CB8AC3E}">
        <p14:creationId xmlns:p14="http://schemas.microsoft.com/office/powerpoint/2010/main" val="105395632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1095152"/>
          </a:xfrm>
        </p:spPr>
        <p:txBody>
          <a:bodyPr>
            <a:normAutofit fontScale="90000"/>
          </a:bodyPr>
          <a:lstStyle/>
          <a:p>
            <a:r>
              <a:rPr lang="en-US" sz="4400" dirty="0"/>
              <a:t>The Christian influence is a must. </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095152"/>
            <a:ext cx="11877172" cy="5454503"/>
          </a:xfrm>
        </p:spPr>
        <p:txBody>
          <a:bodyPr numCol="1">
            <a:normAutofit/>
          </a:bodyPr>
          <a:lstStyle/>
          <a:p>
            <a:pPr marL="0" indent="0">
              <a:buNone/>
            </a:pPr>
            <a:r>
              <a:rPr lang="en-US" sz="3600" dirty="0">
                <a:latin typeface="Baskerville Old Face" panose="02020602080505020303" pitchFamily="18" charset="0"/>
              </a:rPr>
              <a:t>“You are the light of the world. A city that is set on a hill cannot be hidden.</a:t>
            </a:r>
          </a:p>
          <a:p>
            <a:pPr marL="0" indent="0">
              <a:buNone/>
            </a:pPr>
            <a:r>
              <a:rPr lang="en-US" sz="3600" dirty="0">
                <a:latin typeface="Baskerville Old Face" panose="02020602080505020303" pitchFamily="18" charset="0"/>
              </a:rPr>
              <a:t>Matthew 5:14</a:t>
            </a:r>
          </a:p>
        </p:txBody>
      </p:sp>
    </p:spTree>
    <p:extLst>
      <p:ext uri="{BB962C8B-B14F-4D97-AF65-F5344CB8AC3E}">
        <p14:creationId xmlns:p14="http://schemas.microsoft.com/office/powerpoint/2010/main" val="21347684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1095152"/>
          </a:xfrm>
        </p:spPr>
        <p:txBody>
          <a:bodyPr>
            <a:normAutofit fontScale="90000"/>
          </a:bodyPr>
          <a:lstStyle/>
          <a:p>
            <a:r>
              <a:rPr lang="en-US" sz="4400" dirty="0"/>
              <a:t>The Christian influence is a must. </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095152"/>
            <a:ext cx="11877172" cy="5454503"/>
          </a:xfrm>
        </p:spPr>
        <p:txBody>
          <a:bodyPr numCol="1">
            <a:normAutofit/>
          </a:bodyPr>
          <a:lstStyle/>
          <a:p>
            <a:pPr marL="0" indent="0">
              <a:buNone/>
            </a:pPr>
            <a:r>
              <a:rPr lang="en-US" sz="3600" dirty="0">
                <a:latin typeface="Baskerville Old Face" panose="02020602080505020303" pitchFamily="18" charset="0"/>
              </a:rPr>
              <a:t>14 that it might be fulfilled which was spoken by Isaiah the prophet, saying: 15 “The land of Zebulun and the land of Naphtali, By the way of the sea, beyond the Jordan, Galilee of the Gentiles: 16 The people who sat in darkness have seen a great light, And upon those who sat in the region and shadow of death Light has dawned.”</a:t>
            </a:r>
          </a:p>
          <a:p>
            <a:pPr marL="0" indent="0">
              <a:buNone/>
            </a:pPr>
            <a:r>
              <a:rPr lang="en-US" sz="3600" dirty="0">
                <a:latin typeface="Baskerville Old Face" panose="02020602080505020303" pitchFamily="18" charset="0"/>
              </a:rPr>
              <a:t>Matthew 4:14-16</a:t>
            </a:r>
          </a:p>
        </p:txBody>
      </p:sp>
    </p:spTree>
    <p:extLst>
      <p:ext uri="{BB962C8B-B14F-4D97-AF65-F5344CB8AC3E}">
        <p14:creationId xmlns:p14="http://schemas.microsoft.com/office/powerpoint/2010/main" val="176727490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1095152"/>
          </a:xfrm>
        </p:spPr>
        <p:txBody>
          <a:bodyPr>
            <a:normAutofit fontScale="90000"/>
          </a:bodyPr>
          <a:lstStyle/>
          <a:p>
            <a:r>
              <a:rPr lang="en-US" sz="4400" dirty="0"/>
              <a:t>A world without a Christian influence has no hope. </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095152"/>
            <a:ext cx="11877172" cy="5454503"/>
          </a:xfrm>
        </p:spPr>
        <p:txBody>
          <a:bodyPr numCol="1">
            <a:normAutofit/>
          </a:bodyPr>
          <a:lstStyle/>
          <a:p>
            <a:pPr marL="0" indent="0">
              <a:buNone/>
            </a:pPr>
            <a:r>
              <a:rPr lang="en-US" sz="3600" dirty="0">
                <a:latin typeface="Baskerville Old Face" panose="02020602080505020303" pitchFamily="18" charset="0"/>
              </a:rPr>
              <a:t>Now it came to pass, afterward, that He went through every city and village, preaching and bringing the glad tidings of the kingdom of God. And the twelve were with Him,</a:t>
            </a:r>
          </a:p>
          <a:p>
            <a:pPr marL="0" indent="0">
              <a:buNone/>
            </a:pPr>
            <a:r>
              <a:rPr lang="en-US" sz="3600" dirty="0">
                <a:latin typeface="Baskerville Old Face" panose="02020602080505020303" pitchFamily="18" charset="0"/>
              </a:rPr>
              <a:t>Luke 8:1</a:t>
            </a:r>
          </a:p>
        </p:txBody>
      </p:sp>
    </p:spTree>
    <p:extLst>
      <p:ext uri="{BB962C8B-B14F-4D97-AF65-F5344CB8AC3E}">
        <p14:creationId xmlns:p14="http://schemas.microsoft.com/office/powerpoint/2010/main" val="8556507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1095152"/>
          </a:xfrm>
        </p:spPr>
        <p:txBody>
          <a:bodyPr>
            <a:normAutofit/>
          </a:bodyPr>
          <a:lstStyle/>
          <a:p>
            <a:r>
              <a:rPr lang="en-US" sz="4400" dirty="0"/>
              <a:t>Conclusion</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095152"/>
            <a:ext cx="11877172" cy="5454503"/>
          </a:xfrm>
        </p:spPr>
        <p:txBody>
          <a:bodyPr numCol="1">
            <a:normAutofit/>
          </a:bodyPr>
          <a:lstStyle/>
          <a:p>
            <a:pPr marL="0" indent="0">
              <a:buNone/>
            </a:pPr>
            <a:r>
              <a:rPr lang="en-US" sz="3600" dirty="0">
                <a:latin typeface="Baskerville Old Face" panose="02020602080505020303" pitchFamily="18" charset="0"/>
              </a:rPr>
              <a:t>1. Are you willing to be a light in the darkness today?</a:t>
            </a:r>
          </a:p>
          <a:p>
            <a:pPr marL="0" indent="0">
              <a:buNone/>
            </a:pPr>
            <a:r>
              <a:rPr lang="en-US" sz="3600" dirty="0">
                <a:latin typeface="Baskerville Old Face" panose="02020602080505020303" pitchFamily="18" charset="0"/>
              </a:rPr>
              <a:t>2. There are many things that bring darkness and sin into this world, Christian however can still be positive influence. </a:t>
            </a:r>
          </a:p>
          <a:p>
            <a:pPr marL="0" indent="0">
              <a:buNone/>
            </a:pP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37253007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46DBB1A9-22FF-46E7-97B9-AE54774753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D5A0B25-1184-4A0D-A4B7-318D92BE3581}"/>
              </a:ext>
            </a:extLst>
          </p:cNvPr>
          <p:cNvSpPr>
            <a:spLocks noGrp="1"/>
          </p:cNvSpPr>
          <p:nvPr>
            <p:ph type="ctrTitle"/>
          </p:nvPr>
        </p:nvSpPr>
        <p:spPr>
          <a:xfrm>
            <a:off x="1282703" y="1289888"/>
            <a:ext cx="5854698" cy="4278224"/>
          </a:xfrm>
        </p:spPr>
        <p:txBody>
          <a:bodyPr anchor="ctr">
            <a:normAutofit/>
          </a:bodyPr>
          <a:lstStyle/>
          <a:p>
            <a:pPr algn="r"/>
            <a:r>
              <a:rPr lang="en-US" sz="5400" dirty="0"/>
              <a:t>What can the Christian do?</a:t>
            </a:r>
          </a:p>
        </p:txBody>
      </p:sp>
      <p:sp>
        <p:nvSpPr>
          <p:cNvPr id="5" name="Subtitle 4">
            <a:extLst>
              <a:ext uri="{FF2B5EF4-FFF2-40B4-BE49-F238E27FC236}">
                <a16:creationId xmlns:a16="http://schemas.microsoft.com/office/drawing/2014/main" xmlns="" id="{AC58289B-AA87-46B6-A271-E9A88AA83731}"/>
              </a:ext>
            </a:extLst>
          </p:cNvPr>
          <p:cNvSpPr>
            <a:spLocks noGrp="1"/>
          </p:cNvSpPr>
          <p:nvPr>
            <p:ph type="subTitle" idx="1"/>
          </p:nvPr>
        </p:nvSpPr>
        <p:spPr>
          <a:xfrm>
            <a:off x="7918221" y="185195"/>
            <a:ext cx="4073149" cy="6342927"/>
          </a:xfrm>
        </p:spPr>
        <p:txBody>
          <a:bodyPr anchor="ctr">
            <a:normAutofit/>
          </a:bodyPr>
          <a:lstStyle/>
          <a:p>
            <a:r>
              <a:rPr lang="en-US" sz="4800" dirty="0">
                <a:latin typeface="Baskerville Old Face" panose="02020602080505020303" pitchFamily="18" charset="0"/>
              </a:rPr>
              <a:t>Be Aware </a:t>
            </a:r>
          </a:p>
          <a:p>
            <a:r>
              <a:rPr lang="en-US" sz="4800" dirty="0">
                <a:latin typeface="Baskerville Old Face" panose="02020602080505020303" pitchFamily="18" charset="0"/>
              </a:rPr>
              <a:t>and Set a </a:t>
            </a:r>
          </a:p>
          <a:p>
            <a:r>
              <a:rPr lang="en-US" sz="4800" dirty="0">
                <a:latin typeface="Baskerville Old Face" panose="02020602080505020303" pitchFamily="18" charset="0"/>
              </a:rPr>
              <a:t>Godly </a:t>
            </a:r>
          </a:p>
          <a:p>
            <a:r>
              <a:rPr lang="en-US" sz="4800" dirty="0">
                <a:latin typeface="Baskerville Old Face" panose="02020602080505020303" pitchFamily="18" charset="0"/>
              </a:rPr>
              <a:t>Example</a:t>
            </a:r>
          </a:p>
        </p:txBody>
      </p:sp>
      <p:cxnSp>
        <p:nvCxnSpPr>
          <p:cNvPr id="19" name="Straight Connector 18">
            <a:extLst>
              <a:ext uri="{FF2B5EF4-FFF2-40B4-BE49-F238E27FC236}">
                <a16:creationId xmlns:a16="http://schemas.microsoft.com/office/drawing/2014/main" xmlns="" id="{3A1AAD47-56AD-4EE6-A88C-981D060DC2D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27811" y="2473325"/>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27343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45312" y="0"/>
            <a:ext cx="11901376" cy="1201477"/>
          </a:xfrm>
        </p:spPr>
        <p:txBody>
          <a:bodyPr>
            <a:normAutofit fontScale="90000"/>
          </a:bodyPr>
          <a:lstStyle/>
          <a:p>
            <a:r>
              <a:rPr lang="en-US" sz="4400" dirty="0"/>
              <a:t>The Christian abstains </a:t>
            </a:r>
            <a:br>
              <a:rPr lang="en-US" sz="4400" dirty="0"/>
            </a:br>
            <a:r>
              <a:rPr lang="en-US" sz="4400" dirty="0"/>
              <a:t>from fleshly lusts</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201478"/>
            <a:ext cx="11877172" cy="5348177"/>
          </a:xfrm>
        </p:spPr>
        <p:txBody>
          <a:bodyPr numCol="1">
            <a:normAutofit lnSpcReduction="10000"/>
          </a:bodyPr>
          <a:lstStyle/>
          <a:p>
            <a:pPr marL="0" indent="0">
              <a:buNone/>
            </a:pPr>
            <a:r>
              <a:rPr lang="en-US" sz="3600" dirty="0">
                <a:latin typeface="Baskerville Old Face" panose="02020602080505020303"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16 Do not be deceived, my beloved brethren.</a:t>
            </a:r>
          </a:p>
          <a:p>
            <a:pPr marL="0" indent="0">
              <a:buNone/>
            </a:pPr>
            <a:r>
              <a:rPr lang="en-US" sz="3600" dirty="0">
                <a:latin typeface="Baskerville Old Face" panose="02020602080505020303" pitchFamily="18" charset="0"/>
              </a:rPr>
              <a:t>James 1:13-16</a:t>
            </a:r>
          </a:p>
        </p:txBody>
      </p:sp>
    </p:spTree>
    <p:extLst>
      <p:ext uri="{BB962C8B-B14F-4D97-AF65-F5344CB8AC3E}">
        <p14:creationId xmlns:p14="http://schemas.microsoft.com/office/powerpoint/2010/main" val="37311445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45312" y="0"/>
            <a:ext cx="11901376" cy="1201477"/>
          </a:xfrm>
        </p:spPr>
        <p:txBody>
          <a:bodyPr>
            <a:normAutofit fontScale="90000"/>
          </a:bodyPr>
          <a:lstStyle/>
          <a:p>
            <a:r>
              <a:rPr lang="en-US" sz="4400" dirty="0"/>
              <a:t>The Christian can find the motivation to abstain because:</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201478"/>
            <a:ext cx="11877172" cy="5348177"/>
          </a:xfrm>
        </p:spPr>
        <p:txBody>
          <a:bodyPr numCol="1">
            <a:normAutofit/>
          </a:bodyPr>
          <a:lstStyle/>
          <a:p>
            <a:pPr marL="0" indent="0">
              <a:buNone/>
            </a:pPr>
            <a:r>
              <a:rPr lang="en-US" sz="3600" dirty="0">
                <a:latin typeface="Baskerville Old Face" panose="02020602080505020303" pitchFamily="18" charset="0"/>
              </a:rPr>
              <a:t>For what profit is it to a man if he gains the whole world, and loses his own soul? Or what will a man give in exchange for his soul?</a:t>
            </a:r>
          </a:p>
          <a:p>
            <a:pPr marL="0" indent="0">
              <a:buNone/>
            </a:pPr>
            <a:r>
              <a:rPr lang="en-US" sz="3600" dirty="0">
                <a:latin typeface="Baskerville Old Face" panose="02020602080505020303" pitchFamily="18" charset="0"/>
              </a:rPr>
              <a:t>Matthew 16:26</a:t>
            </a:r>
          </a:p>
        </p:txBody>
      </p:sp>
    </p:spTree>
    <p:extLst>
      <p:ext uri="{BB962C8B-B14F-4D97-AF65-F5344CB8AC3E}">
        <p14:creationId xmlns:p14="http://schemas.microsoft.com/office/powerpoint/2010/main" val="26316076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45312" y="0"/>
            <a:ext cx="11901376" cy="1201477"/>
          </a:xfrm>
        </p:spPr>
        <p:txBody>
          <a:bodyPr>
            <a:normAutofit fontScale="90000"/>
          </a:bodyPr>
          <a:lstStyle/>
          <a:p>
            <a:r>
              <a:rPr lang="en-US" sz="4400" dirty="0"/>
              <a:t>The Christian can find the motivation to abstain because:</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1201478"/>
            <a:ext cx="11877172" cy="5348177"/>
          </a:xfrm>
        </p:spPr>
        <p:txBody>
          <a:bodyPr numCol="1">
            <a:normAutofit/>
          </a:bodyPr>
          <a:lstStyle/>
          <a:p>
            <a:pPr marL="0" indent="0">
              <a:buNone/>
            </a:pPr>
            <a:r>
              <a:rPr lang="en-US" sz="3600" dirty="0">
                <a:latin typeface="Baskerville Old Face" panose="02020602080505020303" pitchFamily="18" charset="0"/>
              </a:rPr>
              <a:t>having your conduct honorable among the Gentiles, that when they speak against you as evildoers, they may, by your good works which they observe, glorify God in the day of visitation.</a:t>
            </a:r>
          </a:p>
          <a:p>
            <a:pPr marL="0" indent="0">
              <a:buNone/>
            </a:pPr>
            <a:r>
              <a:rPr lang="en-US" sz="3600" dirty="0">
                <a:latin typeface="Baskerville Old Face" panose="02020602080505020303" pitchFamily="18" charset="0"/>
              </a:rPr>
              <a:t>1 Peter 2:12</a:t>
            </a:r>
          </a:p>
        </p:txBody>
      </p:sp>
    </p:spTree>
    <p:extLst>
      <p:ext uri="{BB962C8B-B14F-4D97-AF65-F5344CB8AC3E}">
        <p14:creationId xmlns:p14="http://schemas.microsoft.com/office/powerpoint/2010/main" val="382423896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extLst/>
          </a:blip>
          <a:stretch/>
        </a:blip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46DBB1A9-22FF-46E7-97B9-AE54774753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D5A0B25-1184-4A0D-A4B7-318D92BE3581}"/>
              </a:ext>
            </a:extLst>
          </p:cNvPr>
          <p:cNvSpPr>
            <a:spLocks noGrp="1"/>
          </p:cNvSpPr>
          <p:nvPr>
            <p:ph type="ctrTitle"/>
          </p:nvPr>
        </p:nvSpPr>
        <p:spPr>
          <a:xfrm>
            <a:off x="1282703" y="1289888"/>
            <a:ext cx="5854698" cy="4278224"/>
          </a:xfrm>
        </p:spPr>
        <p:txBody>
          <a:bodyPr anchor="ctr">
            <a:normAutofit/>
          </a:bodyPr>
          <a:lstStyle/>
          <a:p>
            <a:pPr algn="r"/>
            <a:r>
              <a:rPr lang="en-US" sz="5400" dirty="0"/>
              <a:t>What can the Christian do?</a:t>
            </a:r>
          </a:p>
        </p:txBody>
      </p:sp>
      <p:sp>
        <p:nvSpPr>
          <p:cNvPr id="5" name="Subtitle 4">
            <a:extLst>
              <a:ext uri="{FF2B5EF4-FFF2-40B4-BE49-F238E27FC236}">
                <a16:creationId xmlns:a16="http://schemas.microsoft.com/office/drawing/2014/main" xmlns="" id="{AC58289B-AA87-46B6-A271-E9A88AA83731}"/>
              </a:ext>
            </a:extLst>
          </p:cNvPr>
          <p:cNvSpPr>
            <a:spLocks noGrp="1"/>
          </p:cNvSpPr>
          <p:nvPr>
            <p:ph type="subTitle" idx="1"/>
          </p:nvPr>
        </p:nvSpPr>
        <p:spPr>
          <a:xfrm>
            <a:off x="7918221" y="185195"/>
            <a:ext cx="4073149" cy="6342927"/>
          </a:xfrm>
        </p:spPr>
        <p:txBody>
          <a:bodyPr anchor="ctr">
            <a:normAutofit/>
          </a:bodyPr>
          <a:lstStyle/>
          <a:p>
            <a:r>
              <a:rPr lang="en-US" sz="4800" dirty="0">
                <a:latin typeface="Baskerville Old Face" panose="02020602080505020303" pitchFamily="18" charset="0"/>
              </a:rPr>
              <a:t>Be Aware </a:t>
            </a:r>
          </a:p>
          <a:p>
            <a:r>
              <a:rPr lang="en-US" sz="4800" dirty="0">
                <a:latin typeface="Baskerville Old Face" panose="02020602080505020303" pitchFamily="18" charset="0"/>
              </a:rPr>
              <a:t>and </a:t>
            </a:r>
          </a:p>
          <a:p>
            <a:r>
              <a:rPr lang="en-US" sz="4800" dirty="0">
                <a:latin typeface="Baskerville Old Face" panose="02020602080505020303" pitchFamily="18" charset="0"/>
              </a:rPr>
              <a:t>Pray for Leaders </a:t>
            </a:r>
          </a:p>
        </p:txBody>
      </p:sp>
      <p:cxnSp>
        <p:nvCxnSpPr>
          <p:cNvPr id="19" name="Straight Connector 18">
            <a:extLst>
              <a:ext uri="{FF2B5EF4-FFF2-40B4-BE49-F238E27FC236}">
                <a16:creationId xmlns:a16="http://schemas.microsoft.com/office/drawing/2014/main" xmlns="" id="{3A1AAD47-56AD-4EE6-A88C-981D060DC2D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27811" y="2473325"/>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87048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913796" y="1"/>
            <a:ext cx="10353761" cy="946298"/>
          </a:xfrm>
        </p:spPr>
        <p:txBody>
          <a:bodyPr>
            <a:normAutofit/>
          </a:bodyPr>
          <a:lstStyle/>
          <a:p>
            <a:r>
              <a:rPr lang="en-US" sz="4400" dirty="0"/>
              <a:t>1 Timothy 2:1-3</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788260"/>
            <a:ext cx="11877172" cy="5761396"/>
          </a:xfrm>
        </p:spPr>
        <p:txBody>
          <a:bodyPr numCol="1">
            <a:normAutofit/>
          </a:bodyPr>
          <a:lstStyle/>
          <a:p>
            <a:pPr marL="0" indent="0">
              <a:buNone/>
            </a:pPr>
            <a:r>
              <a:rPr lang="en-US" sz="3600" dirty="0">
                <a:latin typeface="Baskerville Old Face" panose="02020602080505020303" pitchFamily="18" charset="0"/>
              </a:rPr>
              <a:t>1 Therefore I exhort first of all that supplications, prayers, intercessions, and giving of thanks be made for all men, 2 for kings and all who are in authority, that we may lead a quiet and peaceable life in all godliness and reverence. 3 For this is good and acceptable in the sight of God our Savior,</a:t>
            </a:r>
          </a:p>
          <a:p>
            <a:pPr marL="0" indent="0">
              <a:buNone/>
            </a:pPr>
            <a:r>
              <a:rPr lang="en-US" sz="3600" dirty="0">
                <a:latin typeface="Baskerville Old Face" panose="02020602080505020303" pitchFamily="18" charset="0"/>
              </a:rPr>
              <a:t>1 Timothy 2:1-3</a:t>
            </a:r>
          </a:p>
        </p:txBody>
      </p:sp>
    </p:spTree>
    <p:extLst>
      <p:ext uri="{BB962C8B-B14F-4D97-AF65-F5344CB8AC3E}">
        <p14:creationId xmlns:p14="http://schemas.microsoft.com/office/powerpoint/2010/main" val="31843972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169516" y="1"/>
            <a:ext cx="11852968" cy="946298"/>
          </a:xfrm>
        </p:spPr>
        <p:txBody>
          <a:bodyPr>
            <a:normAutofit fontScale="90000"/>
          </a:bodyPr>
          <a:lstStyle/>
          <a:p>
            <a:r>
              <a:rPr lang="en-US" sz="4400" dirty="0"/>
              <a:t>Prayers for all including leaders</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788260"/>
            <a:ext cx="11877172" cy="5761396"/>
          </a:xfrm>
        </p:spPr>
        <p:txBody>
          <a:bodyPr numCol="1">
            <a:normAutofit/>
          </a:bodyPr>
          <a:lstStyle/>
          <a:p>
            <a:pPr marL="0" indent="0">
              <a:buNone/>
            </a:pPr>
            <a:r>
              <a:rPr lang="en-US" sz="3600" dirty="0">
                <a:latin typeface="Baskerville Old Face" panose="02020602080505020303" pitchFamily="18" charset="0"/>
              </a:rPr>
              <a:t>1. Supplications – petition or request</a:t>
            </a:r>
          </a:p>
          <a:p>
            <a:pPr marL="0" indent="0">
              <a:buNone/>
            </a:pPr>
            <a:r>
              <a:rPr lang="en-US" sz="3600" dirty="0">
                <a:latin typeface="Baskerville Old Face" panose="02020602080505020303" pitchFamily="18" charset="0"/>
              </a:rPr>
              <a:t>2. Prayer – communication with God (general prayer)</a:t>
            </a:r>
          </a:p>
          <a:p>
            <a:pPr marL="0" indent="0">
              <a:buNone/>
            </a:pPr>
            <a:r>
              <a:rPr lang="en-US" sz="3600" dirty="0">
                <a:latin typeface="Baskerville Old Face" panose="02020602080505020303" pitchFamily="18" charset="0"/>
              </a:rPr>
              <a:t>3. Intercession – interceding on behalf of another</a:t>
            </a:r>
          </a:p>
          <a:p>
            <a:pPr marL="0" indent="0">
              <a:buNone/>
            </a:pPr>
            <a:r>
              <a:rPr lang="en-US" sz="3600" dirty="0">
                <a:latin typeface="Baskerville Old Face" panose="02020602080505020303" pitchFamily="18" charset="0"/>
              </a:rPr>
              <a:t>4. Giving of thanks</a:t>
            </a:r>
          </a:p>
        </p:txBody>
      </p:sp>
    </p:spTree>
    <p:extLst>
      <p:ext uri="{BB962C8B-B14F-4D97-AF65-F5344CB8AC3E}">
        <p14:creationId xmlns:p14="http://schemas.microsoft.com/office/powerpoint/2010/main" val="12247259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A0B25-1184-4A0D-A4B7-318D92BE3581}"/>
              </a:ext>
            </a:extLst>
          </p:cNvPr>
          <p:cNvSpPr>
            <a:spLocks noGrp="1"/>
          </p:cNvSpPr>
          <p:nvPr>
            <p:ph type="title"/>
          </p:nvPr>
        </p:nvSpPr>
        <p:spPr>
          <a:xfrm>
            <a:off x="913796" y="1"/>
            <a:ext cx="10353761" cy="946298"/>
          </a:xfrm>
        </p:spPr>
        <p:txBody>
          <a:bodyPr>
            <a:normAutofit/>
          </a:bodyPr>
          <a:lstStyle/>
          <a:p>
            <a:r>
              <a:rPr lang="en-US" sz="4400" dirty="0"/>
              <a:t>Purpose of the prayers</a:t>
            </a:r>
          </a:p>
        </p:txBody>
      </p:sp>
      <p:sp>
        <p:nvSpPr>
          <p:cNvPr id="3" name="Content Placeholder 2">
            <a:extLst>
              <a:ext uri="{FF2B5EF4-FFF2-40B4-BE49-F238E27FC236}">
                <a16:creationId xmlns:a16="http://schemas.microsoft.com/office/drawing/2014/main" xmlns="" id="{AD430E57-2214-4000-9F66-F142291784A6}"/>
              </a:ext>
            </a:extLst>
          </p:cNvPr>
          <p:cNvSpPr>
            <a:spLocks noGrp="1"/>
          </p:cNvSpPr>
          <p:nvPr>
            <p:ph idx="1"/>
          </p:nvPr>
        </p:nvSpPr>
        <p:spPr>
          <a:xfrm>
            <a:off x="169516" y="788260"/>
            <a:ext cx="11877172" cy="5761396"/>
          </a:xfrm>
        </p:spPr>
        <p:txBody>
          <a:bodyPr numCol="1">
            <a:normAutofit/>
          </a:bodyPr>
          <a:lstStyle/>
          <a:p>
            <a:pPr marL="0" indent="0">
              <a:buNone/>
            </a:pPr>
            <a:r>
              <a:rPr lang="en-US" sz="3600" dirty="0">
                <a:latin typeface="Baskerville Old Face" panose="02020602080505020303" pitchFamily="18" charset="0"/>
              </a:rPr>
              <a:t>1. The ability to live a quiet life – tranquil life</a:t>
            </a:r>
          </a:p>
          <a:p>
            <a:pPr marL="0" indent="0">
              <a:buNone/>
            </a:pPr>
            <a:r>
              <a:rPr lang="en-US" sz="3600" dirty="0">
                <a:latin typeface="Baskerville Old Face" panose="02020602080505020303" pitchFamily="18" charset="0"/>
              </a:rPr>
              <a:t>2. The ability to live a peaceably life – undisturbed</a:t>
            </a:r>
          </a:p>
          <a:p>
            <a:pPr marL="0" indent="0">
              <a:buNone/>
            </a:pP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29608515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otalTime>13</TotalTime>
  <Words>778</Words>
  <Application>Microsoft Office PowerPoint</Application>
  <PresentationFormat>Widescreen</PresentationFormat>
  <Paragraphs>58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Baskerville Old Face</vt:lpstr>
      <vt:lpstr>Bookman Old Style</vt:lpstr>
      <vt:lpstr>Rockwell</vt:lpstr>
      <vt:lpstr>Damask</vt:lpstr>
      <vt:lpstr>PowerPoint Presentation</vt:lpstr>
      <vt:lpstr>What can the Christian do?</vt:lpstr>
      <vt:lpstr>The Christian abstains  from fleshly lusts</vt:lpstr>
      <vt:lpstr>The Christian can find the motivation to abstain because:</vt:lpstr>
      <vt:lpstr>The Christian can find the motivation to abstain because:</vt:lpstr>
      <vt:lpstr>What can the Christian do?</vt:lpstr>
      <vt:lpstr>1 Timothy 2:1-3</vt:lpstr>
      <vt:lpstr>Prayers for all including leaders</vt:lpstr>
      <vt:lpstr>Purpose of the prayers</vt:lpstr>
      <vt:lpstr>What can the Christian do?</vt:lpstr>
      <vt:lpstr>Faithful living is only done  by determination </vt:lpstr>
      <vt:lpstr>Faithful living is only done  by determination </vt:lpstr>
      <vt:lpstr>The Christian lives godly in the midst of the ungodly. </vt:lpstr>
      <vt:lpstr>The Christian lives godly in the midst of the ungodly. </vt:lpstr>
      <vt:lpstr>Lessons for us today</vt:lpstr>
      <vt:lpstr>The Christian influence is a must. </vt:lpstr>
      <vt:lpstr>The Christian influence is a must. </vt:lpstr>
      <vt:lpstr>A world without a Christian influence has no hope.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 Earl</dc:creator>
  <cp:lastModifiedBy>Russ Earl</cp:lastModifiedBy>
  <cp:revision>11</cp:revision>
  <dcterms:created xsi:type="dcterms:W3CDTF">2019-02-14T04:08:47Z</dcterms:created>
  <dcterms:modified xsi:type="dcterms:W3CDTF">2019-05-21T01:48:04Z</dcterms:modified>
</cp:coreProperties>
</file>