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67" r:id="rId12"/>
    <p:sldId id="270"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1/27/2019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Life Lessons from Jude</a:t>
            </a:r>
          </a:p>
        </p:txBody>
      </p:sp>
    </p:spTree>
    <p:extLst>
      <p:ext uri="{BB962C8B-B14F-4D97-AF65-F5344CB8AC3E}">
        <p14:creationId xmlns:p14="http://schemas.microsoft.com/office/powerpoint/2010/main" val="236519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464" y="2795155"/>
            <a:ext cx="11263745" cy="1101436"/>
          </a:xfrm>
        </p:spPr>
        <p:txBody>
          <a:bodyPr anchor="t"/>
          <a:lstStyle/>
          <a:p>
            <a:r>
              <a:rPr lang="en-US" sz="5400" dirty="0">
                <a:effectLst>
                  <a:outerShdw blurRad="38100" dist="38100" dir="2700000" algn="tl">
                    <a:srgbClr val="000000">
                      <a:alpha val="43137"/>
                    </a:srgbClr>
                  </a:outerShdw>
                </a:effectLst>
                <a:latin typeface="Baskerville Old Face" panose="02020602080505020303" pitchFamily="18" charset="0"/>
              </a:rPr>
              <a:t>But You…</a:t>
            </a:r>
          </a:p>
        </p:txBody>
      </p:sp>
    </p:spTree>
    <p:extLst>
      <p:ext uri="{BB962C8B-B14F-4D97-AF65-F5344CB8AC3E}">
        <p14:creationId xmlns:p14="http://schemas.microsoft.com/office/powerpoint/2010/main" val="81010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Keep the Faith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20 But you, beloved, building yourselves up on your most holy faith, praying in the Holy Spirit, 21 keep yourselves in the love of God, looking for the mercy of our Lord Jesus Christ unto eternal life.</a:t>
            </a:r>
          </a:p>
          <a:p>
            <a:pPr marL="0" indent="0">
              <a:buNone/>
            </a:pPr>
            <a:r>
              <a:rPr lang="en-US" sz="3600" dirty="0">
                <a:latin typeface="Baskerville Old Face" panose="02020602080505020303" pitchFamily="18" charset="0"/>
              </a:rPr>
              <a:t>Jude 20-21</a:t>
            </a:r>
          </a:p>
        </p:txBody>
      </p:sp>
    </p:spTree>
    <p:extLst>
      <p:ext uri="{BB962C8B-B14F-4D97-AF65-F5344CB8AC3E}">
        <p14:creationId xmlns:p14="http://schemas.microsoft.com/office/powerpoint/2010/main" val="71870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Keep the Faith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24 Now to Him who is able to keep you from stumbling, And to present you faultless Before the presence of His glory with exceeding joy, 25 To God our Savior, Who alone is wise, Be glory and majesty, Dominion and power, Both now and forever.</a:t>
            </a:r>
          </a:p>
          <a:p>
            <a:pPr marL="0" indent="0">
              <a:buNone/>
            </a:pPr>
            <a:r>
              <a:rPr lang="en-US" sz="3600" dirty="0">
                <a:latin typeface="Baskerville Old Face" panose="02020602080505020303" pitchFamily="18" charset="0"/>
              </a:rPr>
              <a:t>Jude 24-25</a:t>
            </a:r>
          </a:p>
        </p:txBody>
      </p:sp>
    </p:spTree>
    <p:extLst>
      <p:ext uri="{BB962C8B-B14F-4D97-AF65-F5344CB8AC3E}">
        <p14:creationId xmlns:p14="http://schemas.microsoft.com/office/powerpoint/2010/main" val="2689711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The Erroring Must Repent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And on some have compassion, making a distinction;</a:t>
            </a:r>
          </a:p>
          <a:p>
            <a:pPr marL="0" indent="0">
              <a:buNone/>
            </a:pPr>
            <a:r>
              <a:rPr lang="en-US" sz="3600" dirty="0">
                <a:latin typeface="Baskerville Old Face" panose="02020602080505020303" pitchFamily="18" charset="0"/>
              </a:rPr>
              <a:t>Jude 22</a:t>
            </a:r>
          </a:p>
        </p:txBody>
      </p:sp>
    </p:spTree>
    <p:extLst>
      <p:ext uri="{BB962C8B-B14F-4D97-AF65-F5344CB8AC3E}">
        <p14:creationId xmlns:p14="http://schemas.microsoft.com/office/powerpoint/2010/main" val="27382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The Erroring Must Repent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but others save with fear, pulling them out of the fire, hating even the garment defiled by the flesh.</a:t>
            </a:r>
          </a:p>
          <a:p>
            <a:pPr marL="0" indent="0">
              <a:buNone/>
            </a:pPr>
            <a:r>
              <a:rPr lang="en-US" sz="3600" dirty="0">
                <a:latin typeface="Baskerville Old Face" panose="02020602080505020303" pitchFamily="18" charset="0"/>
              </a:rPr>
              <a:t>Jude 23</a:t>
            </a:r>
          </a:p>
        </p:txBody>
      </p:sp>
    </p:spTree>
    <p:extLst>
      <p:ext uri="{BB962C8B-B14F-4D97-AF65-F5344CB8AC3E}">
        <p14:creationId xmlns:p14="http://schemas.microsoft.com/office/powerpoint/2010/main" val="1549193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464" y="2795155"/>
            <a:ext cx="11263745" cy="1101436"/>
          </a:xfrm>
        </p:spPr>
        <p:txBody>
          <a:bodyPr anchor="t"/>
          <a:lstStyle/>
          <a:p>
            <a:r>
              <a:rPr lang="en-US" sz="5400" dirty="0">
                <a:effectLst>
                  <a:outerShdw blurRad="38100" dist="38100" dir="2700000" algn="tl">
                    <a:srgbClr val="000000">
                      <a:alpha val="43137"/>
                    </a:srgbClr>
                  </a:outerShdw>
                </a:effectLst>
                <a:latin typeface="Baskerville Old Face" panose="02020602080505020303" pitchFamily="18" charset="0"/>
              </a:rPr>
              <a:t>Lessons For Us Today</a:t>
            </a:r>
          </a:p>
        </p:txBody>
      </p:sp>
    </p:spTree>
    <p:extLst>
      <p:ext uri="{BB962C8B-B14F-4D97-AF65-F5344CB8AC3E}">
        <p14:creationId xmlns:p14="http://schemas.microsoft.com/office/powerpoint/2010/main" val="10339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Love includes fellowship and warnings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Beloved, while I was very diligent to write to you concerning our common salvation, I found it necessary to write to you exhorting you to contend earnestly for the faith which was once for all delivered to the saints.</a:t>
            </a:r>
          </a:p>
          <a:p>
            <a:pPr marL="0" indent="0">
              <a:buNone/>
            </a:pPr>
            <a:r>
              <a:rPr lang="en-US" sz="3600" dirty="0">
                <a:latin typeface="Baskerville Old Face" panose="02020602080505020303" pitchFamily="18" charset="0"/>
              </a:rPr>
              <a:t>Jude 3</a:t>
            </a:r>
          </a:p>
        </p:txBody>
      </p:sp>
    </p:spTree>
    <p:extLst>
      <p:ext uri="{BB962C8B-B14F-4D97-AF65-F5344CB8AC3E}">
        <p14:creationId xmlns:p14="http://schemas.microsoft.com/office/powerpoint/2010/main" val="115595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Remaining Faithful is Key </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keep yourselves in the love of God, looking for the mercy of our Lord Jesus Christ unto eternal life.</a:t>
            </a:r>
          </a:p>
          <a:p>
            <a:pPr marL="0" indent="0">
              <a:buNone/>
            </a:pPr>
            <a:r>
              <a:rPr lang="en-US" sz="3600" dirty="0">
                <a:latin typeface="Baskerville Old Face" panose="02020602080505020303" pitchFamily="18" charset="0"/>
              </a:rPr>
              <a:t>Jude 21</a:t>
            </a:r>
          </a:p>
        </p:txBody>
      </p:sp>
    </p:spTree>
    <p:extLst>
      <p:ext uri="{BB962C8B-B14F-4D97-AF65-F5344CB8AC3E}">
        <p14:creationId xmlns:p14="http://schemas.microsoft.com/office/powerpoint/2010/main" val="148025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Conclusion</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1. Let us be like Jude and truly love the brethren and the Lord.</a:t>
            </a:r>
          </a:p>
          <a:p>
            <a:pPr marL="0" indent="0">
              <a:buNone/>
            </a:pPr>
            <a:r>
              <a:rPr lang="en-US" sz="3600" dirty="0">
                <a:latin typeface="Baskerville Old Face" panose="02020602080505020303" pitchFamily="18" charset="0"/>
              </a:rPr>
              <a:t>2. This means joyful peaceful fellowship and needful warnings.</a:t>
            </a: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8445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464" y="2795155"/>
            <a:ext cx="11263745" cy="1982226"/>
          </a:xfrm>
        </p:spPr>
        <p:txBody>
          <a:bodyPr anchor="t"/>
          <a:lstStyle/>
          <a:p>
            <a:r>
              <a:rPr lang="en-US" sz="5400" dirty="0">
                <a:effectLst>
                  <a:outerShdw blurRad="38100" dist="38100" dir="2700000" algn="tl">
                    <a:srgbClr val="000000">
                      <a:alpha val="43137"/>
                    </a:srgbClr>
                  </a:outerShdw>
                </a:effectLst>
                <a:latin typeface="Baskerville Old Face" panose="02020602080505020303" pitchFamily="18" charset="0"/>
              </a:rPr>
              <a:t>Jude loved fellowship with the faithful </a:t>
            </a:r>
            <a:br>
              <a:rPr lang="en-US" sz="5400" dirty="0">
                <a:effectLst>
                  <a:outerShdw blurRad="38100" dist="38100" dir="2700000" algn="tl">
                    <a:srgbClr val="000000">
                      <a:alpha val="43137"/>
                    </a:srgbClr>
                  </a:outerShdw>
                </a:effectLst>
                <a:latin typeface="Baskerville Old Face" panose="02020602080505020303" pitchFamily="18" charset="0"/>
              </a:rPr>
            </a:br>
            <a:r>
              <a:rPr lang="en-US" sz="5400" dirty="0">
                <a:effectLst>
                  <a:outerShdw blurRad="38100" dist="38100" dir="2700000" algn="tl">
                    <a:srgbClr val="000000">
                      <a:alpha val="43137"/>
                    </a:srgbClr>
                  </a:outerShdw>
                </a:effectLst>
                <a:latin typeface="Baskerville Old Face" panose="02020602080505020303" pitchFamily="18" charset="0"/>
              </a:rPr>
              <a:t>&amp; was concerned about truth.</a:t>
            </a:r>
          </a:p>
        </p:txBody>
      </p:sp>
    </p:spTree>
    <p:extLst>
      <p:ext uri="{BB962C8B-B14F-4D97-AF65-F5344CB8AC3E}">
        <p14:creationId xmlns:p14="http://schemas.microsoft.com/office/powerpoint/2010/main" val="185433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enjoyed fellowship with the faithful</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2 Mercy, peace, and love be multiplied to you. 3 Beloved, while I was very diligent to write to you concerning our common salvation,</a:t>
            </a:r>
          </a:p>
          <a:p>
            <a:pPr marL="0" indent="0">
              <a:buNone/>
            </a:pPr>
            <a:r>
              <a:rPr lang="en-US" sz="3600" dirty="0">
                <a:latin typeface="Baskerville Old Face" panose="02020602080505020303" pitchFamily="18" charset="0"/>
              </a:rPr>
              <a:t>Jude 2-3a</a:t>
            </a:r>
          </a:p>
        </p:txBody>
      </p:sp>
    </p:spTree>
    <p:extLst>
      <p:ext uri="{BB962C8B-B14F-4D97-AF65-F5344CB8AC3E}">
        <p14:creationId xmlns:p14="http://schemas.microsoft.com/office/powerpoint/2010/main" val="213066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…I found it necessary to write to you exhorting you to contend earnestly for the faith which was once for all delivered to the saints. 4 For certain men have crept in unnoticed, who long ago were marked out for this condemnation, ungodly men, who turn the grace of our God into lewdness and deny the only Lord God and our Lord Jesus Christ.</a:t>
            </a:r>
          </a:p>
          <a:p>
            <a:pPr marL="0" indent="0">
              <a:buNone/>
            </a:pPr>
            <a:r>
              <a:rPr lang="en-US" sz="3600" dirty="0">
                <a:latin typeface="Baskerville Old Face" panose="02020602080505020303" pitchFamily="18" charset="0"/>
              </a:rPr>
              <a:t>Jude 3b-4</a:t>
            </a:r>
          </a:p>
        </p:txBody>
      </p:sp>
    </p:spTree>
    <p:extLst>
      <p:ext uri="{BB962C8B-B14F-4D97-AF65-F5344CB8AC3E}">
        <p14:creationId xmlns:p14="http://schemas.microsoft.com/office/powerpoint/2010/main" val="3662683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lnSpcReduction="10000"/>
          </a:bodyPr>
          <a:lstStyle/>
          <a:p>
            <a:pPr marL="0" indent="0">
              <a:buNone/>
            </a:pPr>
            <a:r>
              <a:rPr lang="en-US" sz="3600" dirty="0">
                <a:latin typeface="Baskerville Old Face" panose="02020602080505020303" pitchFamily="18" charset="0"/>
              </a:rPr>
              <a:t>5 But I want to remind you, though you once knew this, that the Lord, having saved the people out of the land of Egypt, afterward destroyed those who did not believe. 6 And the angels who did not keep their proper domain, but left their own abode, He has reserved in everlasting chains under darkness for the judgment of the great day; 7 as Sodom and Gomorrah, and the cities around them in a similar manner to these, having given themselves over to sexual immorality and gone after strange flesh, are set forth as an example, suffering the vengeance of eternal fire. </a:t>
            </a:r>
          </a:p>
        </p:txBody>
      </p:sp>
    </p:spTree>
    <p:extLst>
      <p:ext uri="{BB962C8B-B14F-4D97-AF65-F5344CB8AC3E}">
        <p14:creationId xmlns:p14="http://schemas.microsoft.com/office/powerpoint/2010/main" val="148402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lnSpcReduction="10000"/>
          </a:bodyPr>
          <a:lstStyle/>
          <a:p>
            <a:pPr marL="0" indent="0">
              <a:buNone/>
            </a:pPr>
            <a:r>
              <a:rPr lang="en-US" sz="3600" dirty="0">
                <a:latin typeface="Baskerville Old Face" panose="02020602080505020303" pitchFamily="18" charset="0"/>
              </a:rPr>
              <a:t>8 Likewise also these dreamers defile the flesh, reject authority, and speak evil of dignitaries. 9 Yet Michael the archangel, in contending with the devil, when he disputed about the body of Moses, dared not bring against him a reviling accusation, but said, “The Lord rebuke you!” 10 But these speak evil of whatever they do not know; and whatever they know naturally, like brute beasts, in these things they corrupt themselves. 11 Woe to them! For they have gone in the way of Cain, have run greedily in the error of Balaam for profit, and perished in the rebellion of </a:t>
            </a:r>
            <a:r>
              <a:rPr lang="en-US" sz="3600" dirty="0" err="1">
                <a:latin typeface="Baskerville Old Face" panose="02020602080505020303" pitchFamily="18" charset="0"/>
              </a:rPr>
              <a:t>Korah</a:t>
            </a:r>
            <a:r>
              <a:rPr lang="en-US" sz="3600" dirty="0">
                <a:latin typeface="Baskerville Old Face" panose="02020602080505020303" pitchFamily="18" charset="0"/>
              </a:rPr>
              <a:t>.                                                    Jude 5-11</a:t>
            </a:r>
          </a:p>
        </p:txBody>
      </p:sp>
    </p:spTree>
    <p:extLst>
      <p:ext uri="{BB962C8B-B14F-4D97-AF65-F5344CB8AC3E}">
        <p14:creationId xmlns:p14="http://schemas.microsoft.com/office/powerpoint/2010/main" val="323470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12 These are spots in your love feasts, while they feast with you without fear, serving only themselves. They are clouds without water, carried about by the winds; late autumn trees without fruit, twice dead, pulled up by the roots; 13 raging waves of the sea, foaming up their own shame; wandering stars for whom is reserved the blackness of darkness forever. 14 Now Enoch, the seventh from Adam, prophesied about these men also, saying, “Behold, the Lord comes with ten thousands of His saints, </a:t>
            </a:r>
          </a:p>
        </p:txBody>
      </p:sp>
    </p:spTree>
    <p:extLst>
      <p:ext uri="{BB962C8B-B14F-4D97-AF65-F5344CB8AC3E}">
        <p14:creationId xmlns:p14="http://schemas.microsoft.com/office/powerpoint/2010/main" val="95262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15 to execute judgment on all, to convict all who are ungodly among them of all their ungodly deeds which they have committed in an ungodly way, and of all the harsh things which ungodly sinners have spoken against Him.”</a:t>
            </a:r>
          </a:p>
          <a:p>
            <a:pPr marL="0" indent="0">
              <a:buNone/>
            </a:pPr>
            <a:r>
              <a:rPr lang="en-US" sz="3600" dirty="0">
                <a:latin typeface="Baskerville Old Face" panose="02020602080505020303" pitchFamily="18" charset="0"/>
              </a:rPr>
              <a:t>Jude 12-15</a:t>
            </a:r>
          </a:p>
        </p:txBody>
      </p:sp>
    </p:spTree>
    <p:extLst>
      <p:ext uri="{BB962C8B-B14F-4D97-AF65-F5344CB8AC3E}">
        <p14:creationId xmlns:p14="http://schemas.microsoft.com/office/powerpoint/2010/main" val="322210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65" y="192946"/>
            <a:ext cx="10108480" cy="939663"/>
          </a:xfrm>
        </p:spPr>
        <p:txBody>
          <a:bodyPr/>
          <a:lstStyle/>
          <a:p>
            <a:r>
              <a:rPr lang="en-US" u="sng" dirty="0">
                <a:effectLst>
                  <a:outerShdw blurRad="38100" dist="38100" dir="2700000" algn="tl">
                    <a:srgbClr val="000000">
                      <a:alpha val="43137"/>
                    </a:srgbClr>
                  </a:outerShdw>
                </a:effectLst>
                <a:latin typeface="Baskerville Old Face" panose="02020602080505020303" pitchFamily="18" charset="0"/>
              </a:rPr>
              <a:t>Jude gave many warnings</a:t>
            </a:r>
          </a:p>
        </p:txBody>
      </p:sp>
      <p:sp>
        <p:nvSpPr>
          <p:cNvPr id="3" name="Content Placeholder 2"/>
          <p:cNvSpPr>
            <a:spLocks noGrp="1"/>
          </p:cNvSpPr>
          <p:nvPr>
            <p:ph idx="1"/>
          </p:nvPr>
        </p:nvSpPr>
        <p:spPr>
          <a:xfrm>
            <a:off x="240865" y="1335945"/>
            <a:ext cx="11750244" cy="5386973"/>
          </a:xfrm>
        </p:spPr>
        <p:txBody>
          <a:bodyPr numCol="1">
            <a:normAutofit/>
          </a:bodyPr>
          <a:lstStyle/>
          <a:p>
            <a:pPr marL="0" indent="0">
              <a:buNone/>
            </a:pPr>
            <a:r>
              <a:rPr lang="en-US" sz="3600" dirty="0">
                <a:latin typeface="Baskerville Old Face" panose="02020602080505020303" pitchFamily="18" charset="0"/>
              </a:rPr>
              <a:t>16 These are grumblers, complainers, walking according to their own lusts; and they mouth great swelling words, flattering people to gain advantage. 17 But you, beloved, remember the words which were spoken before by the apostles of our Lord Jesus Christ: 18 how they told you that there would be mockers in the last time who would walk according to their own ungodly lusts. 19 These are sensual persons, who cause divisions, not having the Spirit.</a:t>
            </a:r>
          </a:p>
          <a:p>
            <a:pPr marL="0" indent="0">
              <a:buNone/>
            </a:pPr>
            <a:r>
              <a:rPr lang="en-US" sz="3600" dirty="0">
                <a:latin typeface="Baskerville Old Face" panose="02020602080505020303" pitchFamily="18" charset="0"/>
              </a:rPr>
              <a:t>Jude 16-19</a:t>
            </a:r>
          </a:p>
        </p:txBody>
      </p:sp>
    </p:spTree>
    <p:extLst>
      <p:ext uri="{BB962C8B-B14F-4D97-AF65-F5344CB8AC3E}">
        <p14:creationId xmlns:p14="http://schemas.microsoft.com/office/powerpoint/2010/main" val="317410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880</Words>
  <Application>Microsoft Office PowerPoint</Application>
  <PresentationFormat>Widescreen</PresentationFormat>
  <Paragraphs>43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Baskerville Old Face</vt:lpstr>
      <vt:lpstr>Century Gothic</vt:lpstr>
      <vt:lpstr>Wingdings 3</vt:lpstr>
      <vt:lpstr>Ion</vt:lpstr>
      <vt:lpstr>Life Lessons from Jude</vt:lpstr>
      <vt:lpstr>Jude loved fellowship with the faithful  &amp; was concerned about truth.</vt:lpstr>
      <vt:lpstr>Jude enjoyed fellowship with the faithful</vt:lpstr>
      <vt:lpstr>Jude gave many warnings</vt:lpstr>
      <vt:lpstr>Jude gave many warnings</vt:lpstr>
      <vt:lpstr>Jude gave many warnings</vt:lpstr>
      <vt:lpstr>Jude gave many warnings</vt:lpstr>
      <vt:lpstr>Jude gave many warnings</vt:lpstr>
      <vt:lpstr>Jude gave many warnings</vt:lpstr>
      <vt:lpstr>But You…</vt:lpstr>
      <vt:lpstr>Keep the Faith </vt:lpstr>
      <vt:lpstr>Keep the Faith </vt:lpstr>
      <vt:lpstr>The Erroring Must Repent </vt:lpstr>
      <vt:lpstr>The Erroring Must Repent </vt:lpstr>
      <vt:lpstr>Lessons For Us Today</vt:lpstr>
      <vt:lpstr>Love includes fellowship and warnings </vt:lpstr>
      <vt:lpstr>Remaining Faithful is Key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8</cp:revision>
  <dcterms:created xsi:type="dcterms:W3CDTF">2018-10-03T18:31:01Z</dcterms:created>
  <dcterms:modified xsi:type="dcterms:W3CDTF">2019-01-28T02:44:30Z</dcterms:modified>
</cp:coreProperties>
</file>