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915557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David reminds himself to trust in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78082"/>
            <a:ext cx="11822980" cy="520584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My soul, wait silently for God alone, For my expectation is from Him.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62:5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1506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David proclaims his trust in God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78082"/>
            <a:ext cx="11822980" cy="520584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6 He only is my rock and my salvation; He is my defense; I shall not be moved. 7 In God is my salvation and my glory; The rock of my strength, And my refuge, is in God.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62:6-7</a:t>
            </a:r>
          </a:p>
        </p:txBody>
      </p:sp>
    </p:spTree>
    <p:extLst>
      <p:ext uri="{BB962C8B-B14F-4D97-AF65-F5344CB8AC3E}">
        <p14:creationId xmlns:p14="http://schemas.microsoft.com/office/powerpoint/2010/main" val="33407393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David recommends others to trust in God, to pour out their heart to Him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548245"/>
            <a:ext cx="11822980" cy="4935682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Trust in Him at all times, you people; Pour out your heart before Him; God is a refuge for us.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62:8</a:t>
            </a:r>
          </a:p>
        </p:txBody>
      </p:sp>
    </p:spTree>
    <p:extLst>
      <p:ext uri="{BB962C8B-B14F-4D97-AF65-F5344CB8AC3E}">
        <p14:creationId xmlns:p14="http://schemas.microsoft.com/office/powerpoint/2010/main" val="40475105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856" y="1447800"/>
            <a:ext cx="11533908" cy="3329581"/>
          </a:xfrm>
        </p:spPr>
        <p:txBody>
          <a:bodyPr/>
          <a:lstStyle/>
          <a:p>
            <a:r>
              <a:rPr lang="en-US" sz="4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 Warning: </a:t>
            </a:r>
            <a:br>
              <a:rPr lang="en-US" sz="4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 Way of Sin is not trustworthy.</a:t>
            </a:r>
          </a:p>
        </p:txBody>
      </p:sp>
    </p:spTree>
    <p:extLst>
      <p:ext uri="{BB962C8B-B14F-4D97-AF65-F5344CB8AC3E}">
        <p14:creationId xmlns:p14="http://schemas.microsoft.com/office/powerpoint/2010/main" val="3071764064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Man is nothing in comparison to God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78082"/>
            <a:ext cx="11822980" cy="520584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Surely men of low degree are a vapor, Men of high degree are a lie; If they are weighed on the scales, They are altogether lighter than vapor.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62:9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1. Man often times cannot be trusted. </a:t>
            </a:r>
          </a:p>
        </p:txBody>
      </p:sp>
    </p:spTree>
    <p:extLst>
      <p:ext uri="{BB962C8B-B14F-4D97-AF65-F5344CB8AC3E}">
        <p14:creationId xmlns:p14="http://schemas.microsoft.com/office/powerpoint/2010/main" val="39344406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Vanity of trusting Man’s wicked ways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78082"/>
            <a:ext cx="11822980" cy="520584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Sinful ways of prosperity are not pleasing to God.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Do not trust in oppression, Nor vainly hope in robbery…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62:10a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4483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Vanity of trusting Man’s wicked ways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78082"/>
            <a:ext cx="11822980" cy="520584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Do not trust in such sinful gains.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If riches increase, Do not set your heart on them.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62:10b</a:t>
            </a:r>
          </a:p>
        </p:txBody>
      </p:sp>
    </p:spTree>
    <p:extLst>
      <p:ext uri="{BB962C8B-B14F-4D97-AF65-F5344CB8AC3E}">
        <p14:creationId xmlns:p14="http://schemas.microsoft.com/office/powerpoint/2010/main" val="17555605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856" y="1447800"/>
            <a:ext cx="11533908" cy="3329581"/>
          </a:xfrm>
        </p:spPr>
        <p:txBody>
          <a:bodyPr/>
          <a:lstStyle/>
          <a:p>
            <a:r>
              <a:rPr lang="en-US" sz="4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 Conclusion: </a:t>
            </a:r>
            <a:br>
              <a:rPr lang="en-US" sz="4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Keep Hearing His message and rely on Him </a:t>
            </a:r>
          </a:p>
        </p:txBody>
      </p:sp>
    </p:spTree>
    <p:extLst>
      <p:ext uri="{BB962C8B-B14F-4D97-AF65-F5344CB8AC3E}">
        <p14:creationId xmlns:p14="http://schemas.microsoft.com/office/powerpoint/2010/main" val="4022455773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God’s Message hasn’t changed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78082"/>
            <a:ext cx="11822980" cy="520584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The message that is given to one is also given to another.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God has spoken once…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62:11a</a:t>
            </a:r>
          </a:p>
        </p:txBody>
      </p:sp>
    </p:spTree>
    <p:extLst>
      <p:ext uri="{BB962C8B-B14F-4D97-AF65-F5344CB8AC3E}">
        <p14:creationId xmlns:p14="http://schemas.microsoft.com/office/powerpoint/2010/main" val="22928838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God’s Message hasn’t changed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78082"/>
            <a:ext cx="11822980" cy="520584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By “twice I have heard this” shows that man must be willing to continue to listen to God.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62:11b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Twice I have heard this: That power belongs to God.</a:t>
            </a:r>
          </a:p>
        </p:txBody>
      </p:sp>
    </p:spTree>
    <p:extLst>
      <p:ext uri="{BB962C8B-B14F-4D97-AF65-F5344CB8AC3E}">
        <p14:creationId xmlns:p14="http://schemas.microsoft.com/office/powerpoint/2010/main" val="2279591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God is Salvation </a:t>
            </a:r>
          </a:p>
        </p:txBody>
      </p:sp>
    </p:spTree>
    <p:extLst>
      <p:ext uri="{BB962C8B-B14F-4D97-AF65-F5344CB8AC3E}">
        <p14:creationId xmlns:p14="http://schemas.microsoft.com/office/powerpoint/2010/main" val="2885685633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 Reminder of Repayment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98863"/>
            <a:ext cx="11822980" cy="520584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Also to You, O Lord, belongs mercy; For You render to each one according to his work.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62:12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1. God is merciful and just.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2. God will repay those who work wickedness.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8572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856" y="1447800"/>
            <a:ext cx="11533908" cy="3329581"/>
          </a:xfrm>
        </p:spPr>
        <p:txBody>
          <a:bodyPr/>
          <a:lstStyle/>
          <a:p>
            <a:r>
              <a:rPr lang="en-US" sz="4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Lessons for Us Today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9994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Never forget where your trust should be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98863"/>
            <a:ext cx="11822980" cy="520584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62:1-2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1 Truly my soul silently waits for God; From Him comes my salvation. 2 He only is my rock and my salvation; He is my defense; I shall not be greatly moved.</a:t>
            </a:r>
          </a:p>
        </p:txBody>
      </p:sp>
    </p:spTree>
    <p:extLst>
      <p:ext uri="{BB962C8B-B14F-4D97-AF65-F5344CB8AC3E}">
        <p14:creationId xmlns:p14="http://schemas.microsoft.com/office/powerpoint/2010/main" val="6217464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Never forget where your trust should be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98863"/>
            <a:ext cx="11822980" cy="520584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62:6-7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6 He only is my rock and my salvation; He is my defense; I shall not be moved. 7 In God is my salvation and my glory; The rock of my strength, And my refuge, is in God.</a:t>
            </a:r>
          </a:p>
        </p:txBody>
      </p:sp>
    </p:spTree>
    <p:extLst>
      <p:ext uri="{BB962C8B-B14F-4D97-AF65-F5344CB8AC3E}">
        <p14:creationId xmlns:p14="http://schemas.microsoft.com/office/powerpoint/2010/main" val="207618801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Encourage others to do the same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98863"/>
            <a:ext cx="11822980" cy="520584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62:8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Trust in Him at all times, you people; Pour out your heart before Him; God is a refuge for us.</a:t>
            </a:r>
          </a:p>
        </p:txBody>
      </p:sp>
    </p:spTree>
    <p:extLst>
      <p:ext uri="{BB962C8B-B14F-4D97-AF65-F5344CB8AC3E}">
        <p14:creationId xmlns:p14="http://schemas.microsoft.com/office/powerpoint/2010/main" val="2090972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98863"/>
            <a:ext cx="11822980" cy="520584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1. With so many in opposition to Christians today we must have complete trust in God. 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2. How many times must man be let down before He places His trust in God. 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7179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God is our Salvation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78082"/>
            <a:ext cx="11822980" cy="520584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Truly my soul silently waits for God; From Him comes my salvation.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62:1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1.  Salvation means being saved, rescued.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2.  Only God can provide such a thing. 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5433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God is worthy of Trust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78082"/>
            <a:ext cx="11822980" cy="520584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He only is my rock and my salvation; He is my defense; I shall not be greatly moved.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62:2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1. Only God can be trusted with our salvation. 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2. God is his rock, man is shifting sand. 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601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856" y="1447800"/>
            <a:ext cx="11533908" cy="3329581"/>
          </a:xfrm>
        </p:spPr>
        <p:txBody>
          <a:bodyPr/>
          <a:lstStyle/>
          <a:p>
            <a:r>
              <a:rPr lang="en-US" sz="4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 Need:</a:t>
            </a: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b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Enemies cause us to need to trust in someone</a:t>
            </a:r>
          </a:p>
        </p:txBody>
      </p:sp>
    </p:spTree>
    <p:extLst>
      <p:ext uri="{BB962C8B-B14F-4D97-AF65-F5344CB8AC3E}">
        <p14:creationId xmlns:p14="http://schemas.microsoft.com/office/powerpoint/2010/main" val="135670218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How long will his enemies harass him?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78082"/>
            <a:ext cx="11822980" cy="5205845"/>
          </a:xfrm>
        </p:spPr>
        <p:txBody>
          <a:bodyPr numCol="1"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>
                <a:latin typeface="Baskerville Old Face" panose="02020602080505020303" pitchFamily="18" charset="0"/>
              </a:rPr>
              <a:t>All of them will be punished.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62:3a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How long will you attack a man?</a:t>
            </a:r>
          </a:p>
        </p:txBody>
      </p:sp>
    </p:spTree>
    <p:extLst>
      <p:ext uri="{BB962C8B-B14F-4D97-AF65-F5344CB8AC3E}">
        <p14:creationId xmlns:p14="http://schemas.microsoft.com/office/powerpoint/2010/main" val="3534885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How long will his enemies harass him?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78082"/>
            <a:ext cx="11822980" cy="5205845"/>
          </a:xfrm>
        </p:spPr>
        <p:txBody>
          <a:bodyPr numCol="1">
            <a:normAutofit/>
          </a:bodyPr>
          <a:lstStyle/>
          <a:p>
            <a:pPr marL="742950" indent="-742950">
              <a:buAutoNum type="arabicPeriod" startAt="2"/>
            </a:pPr>
            <a:r>
              <a:rPr lang="en-US" sz="3600" dirty="0">
                <a:latin typeface="Baskerville Old Face" panose="02020602080505020303" pitchFamily="18" charset="0"/>
              </a:rPr>
              <a:t>Like a leaning fence, sooner or later they will fall.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62:3b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…You shall be slain, all of you, Like a leaning wall and a tottering fence.</a:t>
            </a:r>
          </a:p>
        </p:txBody>
      </p:sp>
    </p:spTree>
    <p:extLst>
      <p:ext uri="{BB962C8B-B14F-4D97-AF65-F5344CB8AC3E}">
        <p14:creationId xmlns:p14="http://schemas.microsoft.com/office/powerpoint/2010/main" val="13062085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3" y="161773"/>
            <a:ext cx="10098089" cy="970836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 Goal of His Enemies.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93" y="1278082"/>
            <a:ext cx="11822980" cy="520584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Psalms 62:4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They only consult to cast him down from his high position;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They delight in lies; They bless with their mouth, But they curse inwardly. 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1. Their goal was to bring down the righteous.</a:t>
            </a:r>
          </a:p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2. To harass, hinder and mock.</a:t>
            </a:r>
          </a:p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774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856" y="1447800"/>
            <a:ext cx="11533908" cy="3329581"/>
          </a:xfrm>
        </p:spPr>
        <p:txBody>
          <a:bodyPr/>
          <a:lstStyle/>
          <a:p>
            <a:r>
              <a:rPr lang="en-US" sz="4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 Solution: </a:t>
            </a:r>
            <a:br>
              <a:rPr lang="en-US" sz="4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 will Trust in God, and So Should You </a:t>
            </a:r>
          </a:p>
        </p:txBody>
      </p:sp>
    </p:spTree>
    <p:extLst>
      <p:ext uri="{BB962C8B-B14F-4D97-AF65-F5344CB8AC3E}">
        <p14:creationId xmlns:p14="http://schemas.microsoft.com/office/powerpoint/2010/main" val="1199794941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</TotalTime>
  <Words>735</Words>
  <Application>Microsoft Office PowerPoint</Application>
  <PresentationFormat>Widescreen</PresentationFormat>
  <Paragraphs>87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Baskerville Old Face</vt:lpstr>
      <vt:lpstr>Century Gothic</vt:lpstr>
      <vt:lpstr>Wingdings 3</vt:lpstr>
      <vt:lpstr>Ion</vt:lpstr>
      <vt:lpstr>PowerPoint Presentation</vt:lpstr>
      <vt:lpstr>God is Salvation </vt:lpstr>
      <vt:lpstr>God is our Salvation </vt:lpstr>
      <vt:lpstr>God is worthy of Trust </vt:lpstr>
      <vt:lpstr>The Need:  Enemies cause us to need to trust in someone</vt:lpstr>
      <vt:lpstr>How long will his enemies harass him?</vt:lpstr>
      <vt:lpstr>How long will his enemies harass him?</vt:lpstr>
      <vt:lpstr>The Goal of His Enemies. </vt:lpstr>
      <vt:lpstr>The Solution:  I will Trust in God, and So Should You </vt:lpstr>
      <vt:lpstr>David reminds himself to trust in God</vt:lpstr>
      <vt:lpstr>David proclaims his trust in God </vt:lpstr>
      <vt:lpstr>David recommends others to trust in God, to pour out their heart to Him </vt:lpstr>
      <vt:lpstr>The Warning:  The Way of Sin is not trustworthy.</vt:lpstr>
      <vt:lpstr>Man is nothing in comparison to God </vt:lpstr>
      <vt:lpstr>Vanity of trusting Man’s wicked ways </vt:lpstr>
      <vt:lpstr>Vanity of trusting Man’s wicked ways </vt:lpstr>
      <vt:lpstr>The Conclusion:  Keep Hearing His message and rely on Him </vt:lpstr>
      <vt:lpstr>God’s Message hasn’t changed</vt:lpstr>
      <vt:lpstr>God’s Message hasn’t changed</vt:lpstr>
      <vt:lpstr>A Reminder of Repayment </vt:lpstr>
      <vt:lpstr>Lessons for Us Today</vt:lpstr>
      <vt:lpstr>Never forget where your trust should be </vt:lpstr>
      <vt:lpstr>Never forget where your trust should be </vt:lpstr>
      <vt:lpstr>Encourage others to do the same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Services</dc:title>
  <dc:creator>Russ Earl</dc:creator>
  <cp:lastModifiedBy>Russ Earl</cp:lastModifiedBy>
  <cp:revision>18</cp:revision>
  <dcterms:created xsi:type="dcterms:W3CDTF">2018-10-20T01:52:33Z</dcterms:created>
  <dcterms:modified xsi:type="dcterms:W3CDTF">2019-01-28T02:45:25Z</dcterms:modified>
</cp:coreProperties>
</file>