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59" r:id="rId8"/>
    <p:sldId id="266" r:id="rId9"/>
    <p:sldId id="260" r:id="rId10"/>
    <p:sldId id="267" r:id="rId11"/>
    <p:sldId id="261" r:id="rId12"/>
    <p:sldId id="268" r:id="rId13"/>
    <p:sldId id="269" r:id="rId14"/>
    <p:sldId id="262" r:id="rId15"/>
  </p:sldIdLst>
  <p:sldSz cx="10972800" cy="51435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5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22" y="-354"/>
      </p:cViewPr>
      <p:guideLst>
        <p:guide orient="horz" pos="162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597819"/>
            <a:ext cx="932688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2914650"/>
            <a:ext cx="768096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CE3C-46A7-4344-8AFF-90B7B8E8253F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C033-7EEB-401F-ABBA-5B05538E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9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CE3C-46A7-4344-8AFF-90B7B8E8253F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C033-7EEB-401F-ABBA-5B05538E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7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154781"/>
            <a:ext cx="2962274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154781"/>
            <a:ext cx="8703946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CE3C-46A7-4344-8AFF-90B7B8E8253F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C033-7EEB-401F-ABBA-5B05538E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2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CE3C-46A7-4344-8AFF-90B7B8E8253F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C033-7EEB-401F-ABBA-5B05538E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4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3305176"/>
            <a:ext cx="932688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180035"/>
            <a:ext cx="932688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CE3C-46A7-4344-8AFF-90B7B8E8253F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C033-7EEB-401F-ABBA-5B05538E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5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900113"/>
            <a:ext cx="583311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900113"/>
            <a:ext cx="583311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CE3C-46A7-4344-8AFF-90B7B8E8253F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C033-7EEB-401F-ABBA-5B05538E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1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05979"/>
            <a:ext cx="987552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151335"/>
            <a:ext cx="4848226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1631156"/>
            <a:ext cx="4848226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151335"/>
            <a:ext cx="485013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1631156"/>
            <a:ext cx="485013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CE3C-46A7-4344-8AFF-90B7B8E8253F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C033-7EEB-401F-ABBA-5B05538E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CE3C-46A7-4344-8AFF-90B7B8E8253F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C033-7EEB-401F-ABBA-5B05538E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CE3C-46A7-4344-8AFF-90B7B8E8253F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C033-7EEB-401F-ABBA-5B05538E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2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04787"/>
            <a:ext cx="3609976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04788"/>
            <a:ext cx="61341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076326"/>
            <a:ext cx="3609976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CE3C-46A7-4344-8AFF-90B7B8E8253F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C033-7EEB-401F-ABBA-5B05538E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3600450"/>
            <a:ext cx="658368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459581"/>
            <a:ext cx="658368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4025503"/>
            <a:ext cx="658368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CE3C-46A7-4344-8AFF-90B7B8E8253F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C033-7EEB-401F-ABBA-5B05538E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5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58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05979"/>
            <a:ext cx="98755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00151"/>
            <a:ext cx="98755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4767263"/>
            <a:ext cx="25603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4CE3C-46A7-4344-8AFF-90B7B8E8253F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4767263"/>
            <a:ext cx="34747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4767263"/>
            <a:ext cx="25603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C033-7EEB-401F-ABBA-5B05538E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0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858"/>
            <a:ext cx="10972800" cy="51503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85750"/>
            <a:ext cx="9326880" cy="1102519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Steadfast Word: </a:t>
            </a:r>
            <a:b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Directs My Will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119:133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15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9875520" cy="62507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10515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now your Creator in the days of your youth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Ecclesiastes 12:1a</a:t>
            </a:r>
          </a:p>
        </p:txBody>
      </p:sp>
    </p:spTree>
    <p:extLst>
      <p:ext uri="{BB962C8B-B14F-4D97-AF65-F5344CB8AC3E}">
        <p14:creationId xmlns:p14="http://schemas.microsoft.com/office/powerpoint/2010/main" val="19828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9875520" cy="62507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10515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me in Your truth and teach me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the God of my salvation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On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I wait all the day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25:5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75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9875520" cy="62507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10515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son, if you receive my words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treasure my commands within you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you incline your ear to wisdom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 your heart to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understanding;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if you cry out for discernment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lift up your voice for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understanding,4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2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9875520" cy="62507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10515600" cy="4191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seek her as </a:t>
            </a:r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silver, And search </a:t>
            </a:r>
            <a:r>
              <a:rPr lang="en-US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her as for hidden treasures</a:t>
            </a:r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you will understand the fear of the Lord</a:t>
            </a:r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knowledge of God</a:t>
            </a:r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Lord gives wisdom</a:t>
            </a:r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From </a:t>
            </a:r>
            <a:r>
              <a:rPr lang="en-US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mouth come knowledge and understanding</a:t>
            </a:r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stores up sound wisdom for the </a:t>
            </a:r>
            <a:r>
              <a:rPr lang="en-US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upright;He</a:t>
            </a:r>
            <a:r>
              <a:rPr lang="en-US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shield to those who walk </a:t>
            </a:r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uprightly.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Proverbs 2:1-7</a:t>
            </a:r>
            <a:endParaRPr lang="en-US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2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9875520" cy="62507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10515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 send out Your light and Your truth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Let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lead me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Let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bring me to Your holy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hill And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Your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tabernacle.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43:3</a:t>
            </a:r>
          </a:p>
        </p:txBody>
      </p:sp>
    </p:spTree>
    <p:extLst>
      <p:ext uri="{BB962C8B-B14F-4D97-AF65-F5344CB8AC3E}">
        <p14:creationId xmlns:p14="http://schemas.microsoft.com/office/powerpoint/2010/main" val="174674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9875520" cy="62507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10515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my steps by Your word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no iniquity have dominion over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 Redeem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from the oppression of man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That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may keep Your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precepts. Make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face shine upon Your servant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 me Your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statutes. Rivers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water run down from my eyes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Because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 do not keep Your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119:133-136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3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9875520" cy="62507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10515600" cy="41910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Times New Roman"/>
                <a:ea typeface="Times New Roman"/>
              </a:rPr>
              <a:t>There are some who teach that the Holy Spirit “helps them in their studies” </a:t>
            </a:r>
            <a:r>
              <a:rPr lang="en-US" dirty="0" smtClean="0">
                <a:solidFill>
                  <a:schemeClr val="bg1"/>
                </a:solidFill>
                <a:latin typeface="Times New Roman"/>
                <a:ea typeface="Times New Roman"/>
              </a:rPr>
              <a:t>today; this is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u="sng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NOT</a:t>
            </a:r>
            <a:r>
              <a:rPr lang="en-US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/>
                <a:ea typeface="Times New Roman"/>
              </a:rPr>
              <a:t>what </a:t>
            </a:r>
            <a:r>
              <a:rPr lang="en-US" dirty="0" smtClean="0">
                <a:solidFill>
                  <a:schemeClr val="bg1"/>
                </a:solidFill>
                <a:latin typeface="Times New Roman"/>
                <a:ea typeface="Times New Roman"/>
              </a:rPr>
              <a:t>the Bible teaches!</a:t>
            </a:r>
            <a:endParaRPr lang="en-US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74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9875520" cy="62507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10515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precepts I get understanding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Therefore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hate every false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is a lamp to my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feet And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light to my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119:104-105</a:t>
            </a:r>
          </a:p>
        </p:txBody>
      </p:sp>
    </p:spTree>
    <p:extLst>
      <p:ext uri="{BB962C8B-B14F-4D97-AF65-F5344CB8AC3E}">
        <p14:creationId xmlns:p14="http://schemas.microsoft.com/office/powerpoint/2010/main" val="24902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9875520" cy="62507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10515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His divine power has given to us </a:t>
            </a:r>
            <a:r>
              <a:rPr lang="en-US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things that pertain to life and godliness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through the knowledge of Him who called us by glory and virtue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Peter 1:3</a:t>
            </a:r>
          </a:p>
        </p:txBody>
      </p:sp>
    </p:spTree>
    <p:extLst>
      <p:ext uri="{BB962C8B-B14F-4D97-AF65-F5344CB8AC3E}">
        <p14:creationId xmlns:p14="http://schemas.microsoft.com/office/powerpoint/2010/main" val="23897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9875520" cy="62507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10515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beseech you therefore, brethren, by the mercies of God, that you present your bodies a living sacrifice, holy, acceptable to God, which is your reasonable service.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be conformed to this world, but be transformed by the renewing of your mind, that you may prove what is that good and acceptable and perfect will of God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12:1-2</a:t>
            </a:r>
          </a:p>
        </p:txBody>
      </p:sp>
    </p:spTree>
    <p:extLst>
      <p:ext uri="{BB962C8B-B14F-4D97-AF65-F5344CB8AC3E}">
        <p14:creationId xmlns:p14="http://schemas.microsoft.com/office/powerpoint/2010/main" val="75259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9875520" cy="62507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10515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guide me with Your counsel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afterward receive me to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73:24</a:t>
            </a:r>
          </a:p>
        </p:txBody>
      </p:sp>
    </p:spTree>
    <p:extLst>
      <p:ext uri="{BB962C8B-B14F-4D97-AF65-F5344CB8AC3E}">
        <p14:creationId xmlns:p14="http://schemas.microsoft.com/office/powerpoint/2010/main" val="10194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9875520" cy="62507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10515600" cy="41910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/>
                <a:ea typeface="Times New Roman"/>
              </a:rPr>
              <a:t>Strong’s defines counsel as “</a:t>
            </a:r>
            <a:r>
              <a:rPr lang="en-US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plan</a:t>
            </a:r>
            <a:r>
              <a:rPr lang="en-US" u="sng" dirty="0">
                <a:solidFill>
                  <a:schemeClr val="bg1"/>
                </a:solidFill>
                <a:latin typeface="Times New Roman"/>
                <a:ea typeface="Times New Roman"/>
              </a:rPr>
              <a:t>, </a:t>
            </a:r>
            <a:r>
              <a:rPr lang="en-US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advice or </a:t>
            </a:r>
            <a:r>
              <a:rPr lang="en-US" u="sng" dirty="0">
                <a:solidFill>
                  <a:schemeClr val="bg1"/>
                </a:solidFill>
                <a:latin typeface="Times New Roman"/>
                <a:ea typeface="Times New Roman"/>
              </a:rPr>
              <a:t>purpose</a:t>
            </a:r>
            <a:r>
              <a:rPr lang="en-US" dirty="0">
                <a:solidFill>
                  <a:schemeClr val="bg1"/>
                </a:solidFill>
                <a:latin typeface="Times New Roman"/>
                <a:ea typeface="Times New Roman"/>
              </a:rPr>
              <a:t>.”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4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9875520" cy="62507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</a:t>
            </a:r>
            <a:endParaRPr lang="en-US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10515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you not from this time cry to Me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‘My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Father, You are the guide of my youth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Jeremiah 3:4</a:t>
            </a:r>
          </a:p>
        </p:txBody>
      </p:sp>
    </p:spTree>
    <p:extLst>
      <p:ext uri="{BB962C8B-B14F-4D97-AF65-F5344CB8AC3E}">
        <p14:creationId xmlns:p14="http://schemas.microsoft.com/office/powerpoint/2010/main" val="423291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481</Words>
  <Application>Microsoft Office PowerPoint</Application>
  <PresentationFormat>Custom</PresentationFormat>
  <Paragraphs>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God’s Steadfast Word:  Directs My Will</vt:lpstr>
      <vt:lpstr>Direct</vt:lpstr>
      <vt:lpstr>Direct</vt:lpstr>
      <vt:lpstr>Direct</vt:lpstr>
      <vt:lpstr>Direct</vt:lpstr>
      <vt:lpstr>Direct</vt:lpstr>
      <vt:lpstr>Guide</vt:lpstr>
      <vt:lpstr>Guide</vt:lpstr>
      <vt:lpstr>Guide</vt:lpstr>
      <vt:lpstr>Guide</vt:lpstr>
      <vt:lpstr>Lead</vt:lpstr>
      <vt:lpstr>Lead</vt:lpstr>
      <vt:lpstr>Lead</vt:lpstr>
      <vt:lpstr>Lead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Steadfast Word:  Directs My Will</dc:title>
  <dc:creator>Russ</dc:creator>
  <cp:lastModifiedBy>Russ</cp:lastModifiedBy>
  <cp:revision>12</cp:revision>
  <dcterms:created xsi:type="dcterms:W3CDTF">2013-10-12T13:31:40Z</dcterms:created>
  <dcterms:modified xsi:type="dcterms:W3CDTF">2013-10-13T04:39:01Z</dcterms:modified>
</cp:coreProperties>
</file>