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A53F3-0F6C-47DF-8E23-8DECE6F520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3AB41F-7CA3-49A5-908A-3E64296D25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7F82E6-34C8-47B5-BF0D-0917196C23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162453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C5928-A930-4582-9876-446DB75E5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43" y="6049926"/>
            <a:ext cx="11902914" cy="808074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Abraham the willing servant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96FB4-9A4D-4F4B-938B-61714491D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543" y="176299"/>
            <a:ext cx="11753290" cy="579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Then they came to the place of which God had told him. And Abraham built an altar there and placed the wood in order; and he bound Isaac his son and laid him on the altar, upon the wood.</a:t>
            </a:r>
          </a:p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Genesis 22:9</a:t>
            </a:r>
          </a:p>
        </p:txBody>
      </p:sp>
    </p:spTree>
    <p:extLst>
      <p:ext uri="{BB962C8B-B14F-4D97-AF65-F5344CB8AC3E}">
        <p14:creationId xmlns:p14="http://schemas.microsoft.com/office/powerpoint/2010/main" val="10558586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C5928-A930-4582-9876-446DB75E5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43" y="6049926"/>
            <a:ext cx="11902914" cy="808074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Abraham the willing servant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96FB4-9A4D-4F4B-938B-61714491D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543" y="176299"/>
            <a:ext cx="11753290" cy="579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And Abraham stretched out his hand and took the knife to slay his son.</a:t>
            </a:r>
          </a:p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Genesis 22:10</a:t>
            </a:r>
          </a:p>
        </p:txBody>
      </p:sp>
    </p:spTree>
    <p:extLst>
      <p:ext uri="{BB962C8B-B14F-4D97-AF65-F5344CB8AC3E}">
        <p14:creationId xmlns:p14="http://schemas.microsoft.com/office/powerpoint/2010/main" val="3233032973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C5928-A930-4582-9876-446DB75E5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43" y="6049926"/>
            <a:ext cx="11902914" cy="808074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Abraham proves himself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96FB4-9A4D-4F4B-938B-61714491D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543" y="176299"/>
            <a:ext cx="11753290" cy="579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11 But the Angel of the Lord called to him from heaven and said, “Abraham, Abraham!” So he said, “Here I am.” 12 And He said, “Do not lay your hand on the lad, or do anything to him; for now I know that you fear God, since you have not withheld your son, your only son, from Me.”</a:t>
            </a:r>
          </a:p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Genesis 22:11-12</a:t>
            </a:r>
          </a:p>
        </p:txBody>
      </p:sp>
    </p:spTree>
    <p:extLst>
      <p:ext uri="{BB962C8B-B14F-4D97-AF65-F5344CB8AC3E}">
        <p14:creationId xmlns:p14="http://schemas.microsoft.com/office/powerpoint/2010/main" val="5742153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C5928-A930-4582-9876-446DB75E5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43" y="6049926"/>
            <a:ext cx="11902914" cy="808074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Abraham proves himself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96FB4-9A4D-4F4B-938B-61714491D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543" y="176299"/>
            <a:ext cx="11753290" cy="579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13 Then Abraham lifted his eyes and looked, and there behind him was a ram caught in a thicket by its horns. So Abraham went and took the ram, and offered it up for a burnt offering instead of his son. 14 And Abraham called the name of the place, The-Lord-Will-Provide; as it is said to this day, “In the Mount of the Lord it shall be provided.”</a:t>
            </a:r>
          </a:p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Genesis 22:13-14</a:t>
            </a:r>
          </a:p>
        </p:txBody>
      </p:sp>
    </p:spTree>
    <p:extLst>
      <p:ext uri="{BB962C8B-B14F-4D97-AF65-F5344CB8AC3E}">
        <p14:creationId xmlns:p14="http://schemas.microsoft.com/office/powerpoint/2010/main" val="3859038108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C5928-A930-4582-9876-446DB75E57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 for Us Today</a:t>
            </a:r>
          </a:p>
        </p:txBody>
      </p:sp>
    </p:spTree>
    <p:extLst>
      <p:ext uri="{BB962C8B-B14F-4D97-AF65-F5344CB8AC3E}">
        <p14:creationId xmlns:p14="http://schemas.microsoft.com/office/powerpoint/2010/main" val="2573349150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C5928-A930-4582-9876-446DB75E5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43" y="6049926"/>
            <a:ext cx="11902914" cy="808074"/>
          </a:xfrm>
        </p:spPr>
        <p:txBody>
          <a:bodyPr>
            <a:normAutofit fontScale="90000"/>
          </a:bodyPr>
          <a:lstStyle/>
          <a:p>
            <a:r>
              <a:rPr lang="en-US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Obedience is required, no matter the cost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96FB4-9A4D-4F4B-938B-61714491D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543" y="176299"/>
            <a:ext cx="11753290" cy="579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And He said, “Do not lay your hand on the lad, or do anything to him; for now I know that you fear God, since you have not withheld your son, your only son, from Me.”</a:t>
            </a:r>
          </a:p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Genesis 22:12</a:t>
            </a:r>
          </a:p>
        </p:txBody>
      </p:sp>
    </p:spTree>
    <p:extLst>
      <p:ext uri="{BB962C8B-B14F-4D97-AF65-F5344CB8AC3E}">
        <p14:creationId xmlns:p14="http://schemas.microsoft.com/office/powerpoint/2010/main" val="17986370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C5928-A930-4582-9876-446DB75E5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43" y="6049926"/>
            <a:ext cx="11902914" cy="808074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Blessings come because of obedience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96FB4-9A4D-4F4B-938B-61714491D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543" y="176299"/>
            <a:ext cx="11753290" cy="579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15 Then the Angel of the Lord called to Abraham a second time out of heaven, 16 and said: “By Myself I have sworn, says the Lord, because you have done this thing, and have not withheld your son, your only son— 17 blessing I will bless you, and multiplying I will multiply your descendants as the stars of the heaven and as the sand which is on the seashore; and your descendants shall possess the gate of their enemies. 18 In your seed all the nations of the earth shall be blessed, because you have obeyed My voice.”</a:t>
            </a:r>
          </a:p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Genesis 22:15-18</a:t>
            </a:r>
          </a:p>
        </p:txBody>
      </p:sp>
    </p:spTree>
    <p:extLst>
      <p:ext uri="{BB962C8B-B14F-4D97-AF65-F5344CB8AC3E}">
        <p14:creationId xmlns:p14="http://schemas.microsoft.com/office/powerpoint/2010/main" val="16018094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C5928-A930-4582-9876-446DB75E5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43" y="6049926"/>
            <a:ext cx="11902914" cy="808074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96FB4-9A4D-4F4B-938B-61714491D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543" y="176299"/>
            <a:ext cx="11753290" cy="579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1. Abraham was a tremendous, obedient servant of God.</a:t>
            </a:r>
          </a:p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2. We can learn from his example of obeying without questioning. </a:t>
            </a:r>
          </a:p>
          <a:p>
            <a:pPr marL="0" indent="0">
              <a:buNone/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And Abraham said, “My son, God will provide for Himself the lamb for a burnt offering.” So the two of them went together.</a:t>
            </a:r>
          </a:p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Genesis 22:8</a:t>
            </a:r>
          </a:p>
        </p:txBody>
      </p:sp>
    </p:spTree>
    <p:extLst>
      <p:ext uri="{BB962C8B-B14F-4D97-AF65-F5344CB8AC3E}">
        <p14:creationId xmlns:p14="http://schemas.microsoft.com/office/powerpoint/2010/main" val="5448254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C5928-A930-4582-9876-446DB75E57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Test</a:t>
            </a:r>
          </a:p>
        </p:txBody>
      </p:sp>
    </p:spTree>
    <p:extLst>
      <p:ext uri="{BB962C8B-B14F-4D97-AF65-F5344CB8AC3E}">
        <p14:creationId xmlns:p14="http://schemas.microsoft.com/office/powerpoint/2010/main" val="50038943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C5928-A930-4582-9876-446DB75E5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43" y="6049926"/>
            <a:ext cx="11902914" cy="808074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Command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96FB4-9A4D-4F4B-938B-61714491D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543" y="176299"/>
            <a:ext cx="11753290" cy="579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 Now it came to pass after these things that God tested Abraham, and said to him, “Abraham!”   And he said, “Here I am.” 2 Then He said, “Take now your son, your only son Isaac, whom you love, and go to the land of Moriah, and offer him there as a burnt offering on one of the mountains of which I shall tell you.”</a:t>
            </a:r>
          </a:p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Genesis 22:1-2</a:t>
            </a:r>
          </a:p>
        </p:txBody>
      </p:sp>
    </p:spTree>
    <p:extLst>
      <p:ext uri="{BB962C8B-B14F-4D97-AF65-F5344CB8AC3E}">
        <p14:creationId xmlns:p14="http://schemas.microsoft.com/office/powerpoint/2010/main" val="18067795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C5928-A930-4582-9876-446DB75E5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43" y="6049926"/>
            <a:ext cx="11902914" cy="808074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Obedient Reaction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96FB4-9A4D-4F4B-938B-61714491D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543" y="176299"/>
            <a:ext cx="11753290" cy="579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3 So Abraham rose early in the morning and saddled his donkey, and took two of his young men with him, and Isaac his son; and he split the wood for the burnt offering, and arose and went to the place of which God had told him. 4 Then on the third day Abraham lifted his eyes and saw the place afar off. 5 And Abraham said to his young men, “Stay here with the donkey; the lad and I will go yonder and worship, and we will come back to you.” 6 So Abraham took the wood of the burnt offering and laid it on Isaac his son; and he took the fire in his hand, and a knife, and the two of them went together.       Genesis 22:3-6</a:t>
            </a:r>
          </a:p>
        </p:txBody>
      </p:sp>
    </p:spTree>
    <p:extLst>
      <p:ext uri="{BB962C8B-B14F-4D97-AF65-F5344CB8AC3E}">
        <p14:creationId xmlns:p14="http://schemas.microsoft.com/office/powerpoint/2010/main" val="11254879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C5928-A930-4582-9876-446DB75E5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43" y="6049926"/>
            <a:ext cx="11902914" cy="808074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Obedient Reaction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96FB4-9A4D-4F4B-938B-61714491D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543" y="176299"/>
            <a:ext cx="11753290" cy="579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So Abraham rose early in the morning and saddled his donkey, and took two of his young men with him, and Isaac his son; and he split the wood for the burnt offering, and arose and went to the place of which God had told him. </a:t>
            </a:r>
          </a:p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Genesis 22:3</a:t>
            </a:r>
          </a:p>
        </p:txBody>
      </p:sp>
    </p:spTree>
    <p:extLst>
      <p:ext uri="{BB962C8B-B14F-4D97-AF65-F5344CB8AC3E}">
        <p14:creationId xmlns:p14="http://schemas.microsoft.com/office/powerpoint/2010/main" val="4143004648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C5928-A930-4582-9876-446DB75E5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43" y="6049926"/>
            <a:ext cx="11902914" cy="808074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Obedient Reaction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96FB4-9A4D-4F4B-938B-61714491D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543" y="176299"/>
            <a:ext cx="11753290" cy="579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Then on the third day Abraham lifted his eyes and saw the place afar off.</a:t>
            </a:r>
          </a:p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Genesis 22:4</a:t>
            </a:r>
          </a:p>
        </p:txBody>
      </p:sp>
    </p:spTree>
    <p:extLst>
      <p:ext uri="{BB962C8B-B14F-4D97-AF65-F5344CB8AC3E}">
        <p14:creationId xmlns:p14="http://schemas.microsoft.com/office/powerpoint/2010/main" val="387620389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C5928-A930-4582-9876-446DB75E5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43" y="6049926"/>
            <a:ext cx="11902914" cy="808074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Obedient Reaction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96FB4-9A4D-4F4B-938B-61714491D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543" y="176299"/>
            <a:ext cx="11753290" cy="579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5 And Abraham said to his young men, “Stay here with the donkey; the lad and I will go yonder and worship, and we will come back to you.”</a:t>
            </a:r>
          </a:p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6 So Abraham took the wood of the burnt offering and laid it on Isaac his son; and he took the fire in his hand, and a knife, and the two of them went together.</a:t>
            </a:r>
          </a:p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Genesis 22:5-6</a:t>
            </a:r>
          </a:p>
        </p:txBody>
      </p:sp>
    </p:spTree>
    <p:extLst>
      <p:ext uri="{BB962C8B-B14F-4D97-AF65-F5344CB8AC3E}">
        <p14:creationId xmlns:p14="http://schemas.microsoft.com/office/powerpoint/2010/main" val="4135160219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C5928-A930-4582-9876-446DB75E57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Obedience &amp; a Sacrifice</a:t>
            </a:r>
          </a:p>
        </p:txBody>
      </p:sp>
    </p:spTree>
    <p:extLst>
      <p:ext uri="{BB962C8B-B14F-4D97-AF65-F5344CB8AC3E}">
        <p14:creationId xmlns:p14="http://schemas.microsoft.com/office/powerpoint/2010/main" val="3575541764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C5928-A930-4582-9876-446DB75E5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43" y="6049926"/>
            <a:ext cx="11902914" cy="808074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is it?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96FB4-9A4D-4F4B-938B-61714491D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543" y="176299"/>
            <a:ext cx="11753290" cy="579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7 But Isaac spoke to Abraham his father and said, “My father!” And he said, “Here I am, my son.” Then he said, “Look, the fire and the wood, but where is the lamb for a burnt offering?” 8 And Abraham said, “My son, God will provide for Himself the lamb for a burnt offering.” So the two of them went together.</a:t>
            </a:r>
          </a:p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Genesis 22:7-8</a:t>
            </a:r>
          </a:p>
        </p:txBody>
      </p:sp>
    </p:spTree>
    <p:extLst>
      <p:ext uri="{BB962C8B-B14F-4D97-AF65-F5344CB8AC3E}">
        <p14:creationId xmlns:p14="http://schemas.microsoft.com/office/powerpoint/2010/main" val="5934464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79</TotalTime>
  <Words>936</Words>
  <Application>Microsoft Office PowerPoint</Application>
  <PresentationFormat>Widescreen</PresentationFormat>
  <Paragraphs>45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Baskerville Old Face</vt:lpstr>
      <vt:lpstr>Rockwell</vt:lpstr>
      <vt:lpstr>Gallery</vt:lpstr>
      <vt:lpstr>PowerPoint Presentation</vt:lpstr>
      <vt:lpstr>The Test</vt:lpstr>
      <vt:lpstr>The Command </vt:lpstr>
      <vt:lpstr>Obedient Reaction </vt:lpstr>
      <vt:lpstr>Obedient Reaction </vt:lpstr>
      <vt:lpstr>Obedient Reaction </vt:lpstr>
      <vt:lpstr>Obedient Reaction </vt:lpstr>
      <vt:lpstr>Obedience &amp; a Sacrifice</vt:lpstr>
      <vt:lpstr>Where is it? </vt:lpstr>
      <vt:lpstr>Abraham the willing servant</vt:lpstr>
      <vt:lpstr>Abraham the willing servant</vt:lpstr>
      <vt:lpstr>Abraham proves himself </vt:lpstr>
      <vt:lpstr>Abraham proves himself </vt:lpstr>
      <vt:lpstr>Lessons for Us Today</vt:lpstr>
      <vt:lpstr>Obedience is required, no matter the cost </vt:lpstr>
      <vt:lpstr>Blessings come because of obedience 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 Earl</dc:creator>
  <cp:lastModifiedBy>Russ Earl</cp:lastModifiedBy>
  <cp:revision>9</cp:revision>
  <dcterms:created xsi:type="dcterms:W3CDTF">2019-01-06T02:27:28Z</dcterms:created>
  <dcterms:modified xsi:type="dcterms:W3CDTF">2019-01-28T03:53:23Z</dcterms:modified>
</cp:coreProperties>
</file>