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2" y="-354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597819"/>
            <a:ext cx="932688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2914650"/>
            <a:ext cx="768096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154781"/>
            <a:ext cx="2962274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154781"/>
            <a:ext cx="8703946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6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4560" y="2240554"/>
            <a:ext cx="54864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914400"/>
            <a:ext cx="905256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320" y="2531618"/>
            <a:ext cx="740664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20640" y="3055873"/>
            <a:ext cx="54864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0" y="3200526"/>
            <a:ext cx="448056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428750"/>
            <a:ext cx="7242048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613002" y="493776"/>
            <a:ext cx="392826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035040" y="493777"/>
            <a:ext cx="392826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9344" y="496482"/>
            <a:ext cx="392826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002" y="1028700"/>
            <a:ext cx="393192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5040" y="496482"/>
            <a:ext cx="392826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040" y="1028700"/>
            <a:ext cx="392826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67968" y="390144"/>
            <a:ext cx="54864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6336" y="390144"/>
            <a:ext cx="54864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94704" y="1330941"/>
            <a:ext cx="54864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514351"/>
            <a:ext cx="521208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0" y="514351"/>
            <a:ext cx="310896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2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3040" y="459582"/>
            <a:ext cx="804672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1840" y="2589785"/>
            <a:ext cx="603504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2422" y="2498598"/>
            <a:ext cx="54864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514351"/>
            <a:ext cx="694944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" y="457201"/>
            <a:ext cx="256032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0" y="514351"/>
            <a:ext cx="603504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305176"/>
            <a:ext cx="932688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180035"/>
            <a:ext cx="932688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3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151335"/>
            <a:ext cx="484822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631156"/>
            <a:ext cx="484822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151335"/>
            <a:ext cx="485013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631156"/>
            <a:ext cx="485013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1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4787"/>
            <a:ext cx="360997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04788"/>
            <a:ext cx="61341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76326"/>
            <a:ext cx="360997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8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3600450"/>
            <a:ext cx="65836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459581"/>
            <a:ext cx="65836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025503"/>
            <a:ext cx="65836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1"/>
            <a:ext cx="9875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4767263"/>
            <a:ext cx="34747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9728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647865" y="778831"/>
            <a:ext cx="8688744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917103" y="-133697"/>
            <a:ext cx="4153854" cy="537655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933546" y="87641"/>
            <a:ext cx="7775234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2688" y="3657600"/>
            <a:ext cx="905256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514351"/>
            <a:ext cx="73152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6640" y="4616054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3A27127-C3BF-4541-814A-75A5C411718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7552" y="4616054"/>
            <a:ext cx="54864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7552" y="4381500"/>
            <a:ext cx="256032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95B75F-8002-4B7E-A397-AC11D80614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Loves Me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095750"/>
            <a:ext cx="7680960" cy="9334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15:9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7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Therefore, brethren, be even more diligent to make your call and election sure, for if you do these things you will never stumble; 11 for so an entrance will be supplied to you abundantly into the everlasting kingdom of our Lord and Savior Jesus Christ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Peter 1:10-11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wash away my sin, let His little child come in. </a:t>
            </a:r>
          </a:p>
        </p:txBody>
      </p:sp>
    </p:spTree>
    <p:extLst>
      <p:ext uri="{BB962C8B-B14F-4D97-AF65-F5344CB8AC3E}">
        <p14:creationId xmlns:p14="http://schemas.microsoft.com/office/powerpoint/2010/main" val="29561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the words of my mouth and the meditation of my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 in Your sight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Lord, my strength and my Redeemer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19:14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this heart of mine… make it pure and wholly thine</a:t>
            </a:r>
          </a:p>
        </p:txBody>
      </p:sp>
    </p:spTree>
    <p:extLst>
      <p:ext uri="{BB962C8B-B14F-4D97-AF65-F5344CB8AC3E}">
        <p14:creationId xmlns:p14="http://schemas.microsoft.com/office/powerpoint/2010/main" val="26167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you shall love the Lord your God with all your heart, with all your soul, with all your mind, and with all your strength. ' This is the first commandment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12:30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this heart of mine… make it pure and wholly thine</a:t>
            </a:r>
          </a:p>
        </p:txBody>
      </p:sp>
    </p:spTree>
    <p:extLst>
      <p:ext uri="{BB962C8B-B14F-4D97-AF65-F5344CB8AC3E}">
        <p14:creationId xmlns:p14="http://schemas.microsoft.com/office/powerpoint/2010/main" val="15367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crucified with Christ; it is no longer I who live, but Christ lives in me; and the life which I now live in the flesh I live by faith in the Son of God, who loved me and gave Himself for 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2:20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cross you died for me, I will try to live for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thee. 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Christ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loves us, the Bible and Christ Himself tells us so.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love Him in return. </a:t>
            </a:r>
          </a:p>
          <a:p>
            <a:pPr marL="18288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8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/>
              <a:t>" As the Father loved Me, I also have loved you; abide in My love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3350"/>
            <a:ext cx="10744200" cy="685800"/>
          </a:xfrm>
        </p:spPr>
        <p:txBody>
          <a:bodyPr/>
          <a:lstStyle/>
          <a:p>
            <a:pPr algn="ctr"/>
            <a:r>
              <a:rPr lang="en-US" sz="4800" dirty="0" smtClean="0"/>
              <a:t>John 15:9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164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when we were still without strength, in due time Christ died for the ungodly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5:6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3350"/>
            <a:ext cx="10744200" cy="685800"/>
          </a:xfrm>
        </p:spPr>
        <p:txBody>
          <a:bodyPr/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loves me…the Bible tells me so</a:t>
            </a:r>
          </a:p>
        </p:txBody>
      </p:sp>
    </p:spTree>
    <p:extLst>
      <p:ext uri="{BB962C8B-B14F-4D97-AF65-F5344CB8AC3E}">
        <p14:creationId xmlns:p14="http://schemas.microsoft.com/office/powerpoint/2010/main" val="31419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As the Father loved Me, I also have loved you; abide in My love.”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15:9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3350"/>
            <a:ext cx="10744200" cy="685800"/>
          </a:xfrm>
        </p:spPr>
        <p:txBody>
          <a:bodyPr/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loves me…the Bible tells me so</a:t>
            </a:r>
          </a:p>
        </p:txBody>
      </p:sp>
    </p:spTree>
    <p:extLst>
      <p:ext uri="{BB962C8B-B14F-4D97-AF65-F5344CB8AC3E}">
        <p14:creationId xmlns:p14="http://schemas.microsoft.com/office/powerpoint/2010/main" val="389559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Jesus said, " Let the little children come to Me, and do not forbid them; for of such is the kingdom of heaven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19:14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belong to Christ… they are weak, but He is strong.</a:t>
            </a:r>
          </a:p>
        </p:txBody>
      </p:sp>
    </p:spTree>
    <p:extLst>
      <p:ext uri="{BB962C8B-B14F-4D97-AF65-F5344CB8AC3E}">
        <p14:creationId xmlns:p14="http://schemas.microsoft.com/office/powerpoint/2010/main" val="19761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'Moreover your little ones and your children, who you say will be victims, who today have no knowledge of good and evil, they shall go in there; to them I will give it, and they shall possess 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1:39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belong to Christ… they are weak, but He is strong.</a:t>
            </a:r>
          </a:p>
        </p:txBody>
      </p:sp>
    </p:spTree>
    <p:extLst>
      <p:ext uri="{BB962C8B-B14F-4D97-AF65-F5344CB8AC3E}">
        <p14:creationId xmlns:p14="http://schemas.microsoft.com/office/powerpoint/2010/main" val="29826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Jesus heard it, He said to them, " Those who are well have no need of a physician, but those who are sick. I did not come to call the righteous, but sinners, to repentance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2:17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died…for heaven’s gates to open wide.</a:t>
            </a:r>
          </a:p>
        </p:txBody>
      </p:sp>
    </p:spTree>
    <p:extLst>
      <p:ext uri="{BB962C8B-B14F-4D97-AF65-F5344CB8AC3E}">
        <p14:creationId xmlns:p14="http://schemas.microsoft.com/office/powerpoint/2010/main" val="278242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she will bring forth a Son, and you shall call His name Jesus, for He will save His people from their sins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1:21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died…for heaven’s gates to open wide.</a:t>
            </a:r>
          </a:p>
        </p:txBody>
      </p:sp>
    </p:spTree>
    <p:extLst>
      <p:ext uri="{BB962C8B-B14F-4D97-AF65-F5344CB8AC3E}">
        <p14:creationId xmlns:p14="http://schemas.microsoft.com/office/powerpoint/2010/main" val="18604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10744200" cy="40386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said to him, " Sir, you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know."So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said to me, " These are the ones who come out of the great tribulation, and washed their robes and made them white in the blood of the Lamb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Revelation 7:14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19150"/>
          </a:xfrm>
        </p:spPr>
        <p:txBody>
          <a:bodyPr/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wash away my sin, let His little child come in. </a:t>
            </a:r>
          </a:p>
        </p:txBody>
      </p:sp>
    </p:spTree>
    <p:extLst>
      <p:ext uri="{BB962C8B-B14F-4D97-AF65-F5344CB8AC3E}">
        <p14:creationId xmlns:p14="http://schemas.microsoft.com/office/powerpoint/2010/main" val="42504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mental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585</Words>
  <Application>Microsoft Office PowerPoint</Application>
  <PresentationFormat>Custom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Elemental</vt:lpstr>
      <vt:lpstr>Jesus Loves Me</vt:lpstr>
      <vt:lpstr>John 15:9</vt:lpstr>
      <vt:lpstr>Jesus loves me…the Bible tells me so</vt:lpstr>
      <vt:lpstr>Jesus loves me…the Bible tells me so</vt:lpstr>
      <vt:lpstr>Children belong to Christ… they are weak, but He is strong.</vt:lpstr>
      <vt:lpstr>Children belong to Christ… they are weak, but He is strong.</vt:lpstr>
      <vt:lpstr>Jesus died…for heaven’s gates to open wide.</vt:lpstr>
      <vt:lpstr>Jesus died…for heaven’s gates to open wide.</vt:lpstr>
      <vt:lpstr>He will wash away my sin, let His little child come in. </vt:lpstr>
      <vt:lpstr>He will wash away my sin, let His little child come in. </vt:lpstr>
      <vt:lpstr>Take this heart of mine… make it pure and wholly thine</vt:lpstr>
      <vt:lpstr>Take this heart of mine… make it pure and wholly thine</vt:lpstr>
      <vt:lpstr>On the cross you died for me, I will try to live for thee. 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Loves Me</dc:title>
  <dc:creator>Russ</dc:creator>
  <cp:lastModifiedBy>Russ</cp:lastModifiedBy>
  <cp:revision>11</cp:revision>
  <dcterms:created xsi:type="dcterms:W3CDTF">2015-01-24T19:12:24Z</dcterms:created>
  <dcterms:modified xsi:type="dcterms:W3CDTF">2015-01-25T21:31:43Z</dcterms:modified>
</cp:coreProperties>
</file>