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61" r:id="rId3"/>
    <p:sldId id="258" r:id="rId4"/>
    <p:sldId id="260" r:id="rId5"/>
    <p:sldId id="262" r:id="rId6"/>
    <p:sldId id="263" r:id="rId7"/>
    <p:sldId id="264" r:id="rId8"/>
    <p:sldId id="265" r:id="rId9"/>
    <p:sldId id="266" r:id="rId10"/>
    <p:sldId id="267" r:id="rId11"/>
    <p:sldId id="268" r:id="rId12"/>
    <p:sldId id="269" r:id="rId13"/>
    <p:sldId id="270" r:id="rId14"/>
    <p:sldId id="272" r:id="rId15"/>
    <p:sldId id="273" r:id="rId16"/>
    <p:sldId id="274" r:id="rId17"/>
    <p:sldId id="275" r:id="rId18"/>
    <p:sldId id="276" r:id="rId19"/>
    <p:sldId id="277"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AAD347D-5ACD-4C99-B74B-A9C85AD731AF}" type="datetimeFigureOut">
              <a:rPr lang="en-US" smtClean="0"/>
              <a:t>1/27/2019</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57F1E4F-1CFF-5643-939E-02111984F56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493611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19865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99853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91154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7683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63372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34281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8095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97632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27802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0277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AAD347D-5ACD-4C99-B74B-A9C85AD731AF}" type="datetimeFigureOut">
              <a:rPr lang="en-US" smtClean="0"/>
              <a:t>1/27/2019</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62142075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82149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noAutofit/>
          </a:bodyPr>
          <a:lstStyle/>
          <a:p>
            <a:r>
              <a:rPr lang="en-US" b="1" dirty="0">
                <a:effectLst>
                  <a:outerShdw blurRad="38100" dist="38100" dir="2700000" algn="tl">
                    <a:srgbClr val="000000">
                      <a:alpha val="43137"/>
                    </a:srgbClr>
                  </a:outerShdw>
                </a:effectLst>
                <a:latin typeface="Baskerville Old Face" panose="02020602080505020303" pitchFamily="18" charset="0"/>
              </a:rPr>
              <a:t>Blessed</a:t>
            </a:r>
          </a:p>
        </p:txBody>
      </p:sp>
    </p:spTree>
    <p:extLst>
      <p:ext uri="{BB962C8B-B14F-4D97-AF65-F5344CB8AC3E}">
        <p14:creationId xmlns:p14="http://schemas.microsoft.com/office/powerpoint/2010/main" val="2928470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Blessed</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3600" dirty="0">
                <a:latin typeface="Baskerville Old Face" panose="02020602080505020303" pitchFamily="18" charset="0"/>
              </a:rPr>
              <a:t>“Blessed are you when they revile and persecute you, and say all kinds of evil against you falsely for My sake.</a:t>
            </a:r>
          </a:p>
          <a:p>
            <a:pPr marL="0" indent="0">
              <a:buNone/>
            </a:pPr>
            <a:r>
              <a:rPr lang="en-US" sz="3600" dirty="0">
                <a:latin typeface="Baskerville Old Face" panose="02020602080505020303" pitchFamily="18" charset="0"/>
              </a:rPr>
              <a:t>Matthew 5:11</a:t>
            </a:r>
          </a:p>
          <a:p>
            <a:pPr marL="0" indent="0">
              <a:buNone/>
            </a:pPr>
            <a:endParaRPr lang="en-US" sz="3200" dirty="0">
              <a:latin typeface="Baskerville Old Face" panose="02020602080505020303" pitchFamily="18" charset="0"/>
            </a:endParaRPr>
          </a:p>
        </p:txBody>
      </p:sp>
    </p:spTree>
    <p:extLst>
      <p:ext uri="{BB962C8B-B14F-4D97-AF65-F5344CB8AC3E}">
        <p14:creationId xmlns:p14="http://schemas.microsoft.com/office/powerpoint/2010/main" val="834000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Blessed</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3600" dirty="0">
                <a:latin typeface="Baskerville Old Face" panose="02020602080505020303" pitchFamily="18" charset="0"/>
              </a:rPr>
              <a:t>Resist him, steadfast in the faith, knowing that the same sufferings are experienced by your brotherhood in the world.</a:t>
            </a:r>
          </a:p>
          <a:p>
            <a:pPr marL="0" indent="0">
              <a:buNone/>
            </a:pPr>
            <a:r>
              <a:rPr lang="en-US" sz="3600" dirty="0">
                <a:latin typeface="Baskerville Old Face" panose="02020602080505020303" pitchFamily="18" charset="0"/>
              </a:rPr>
              <a:t>1 Peter 5:9</a:t>
            </a:r>
          </a:p>
        </p:txBody>
      </p:sp>
    </p:spTree>
    <p:extLst>
      <p:ext uri="{BB962C8B-B14F-4D97-AF65-F5344CB8AC3E}">
        <p14:creationId xmlns:p14="http://schemas.microsoft.com/office/powerpoint/2010/main" val="3326423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Blessed</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3600" dirty="0">
                <a:latin typeface="Baskerville Old Face" panose="02020602080505020303" pitchFamily="18" charset="0"/>
              </a:rPr>
              <a:t>who “will render to each one according to his deeds”:</a:t>
            </a:r>
          </a:p>
          <a:p>
            <a:pPr marL="0" indent="0">
              <a:buNone/>
            </a:pPr>
            <a:r>
              <a:rPr lang="en-US" sz="3600" dirty="0">
                <a:latin typeface="Baskerville Old Face" panose="02020602080505020303" pitchFamily="18" charset="0"/>
              </a:rPr>
              <a:t>Romans 2:6</a:t>
            </a:r>
          </a:p>
        </p:txBody>
      </p:sp>
    </p:spTree>
    <p:extLst>
      <p:ext uri="{BB962C8B-B14F-4D97-AF65-F5344CB8AC3E}">
        <p14:creationId xmlns:p14="http://schemas.microsoft.com/office/powerpoint/2010/main" val="294193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Rejoice</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3600" dirty="0">
                <a:latin typeface="Baskerville Old Face" panose="02020602080505020303" pitchFamily="18" charset="0"/>
              </a:rPr>
              <a:t>Rejoice and be exceedingly glad, for great is your reward in heaven, for so they persecuted the prophets who were before you.</a:t>
            </a:r>
          </a:p>
          <a:p>
            <a:pPr marL="0" indent="0">
              <a:buNone/>
            </a:pPr>
            <a:r>
              <a:rPr lang="en-US" sz="3600" dirty="0">
                <a:latin typeface="Baskerville Old Face" panose="02020602080505020303" pitchFamily="18" charset="0"/>
              </a:rPr>
              <a:t>Matthew 5:12</a:t>
            </a:r>
          </a:p>
        </p:txBody>
      </p:sp>
    </p:spTree>
    <p:extLst>
      <p:ext uri="{BB962C8B-B14F-4D97-AF65-F5344CB8AC3E}">
        <p14:creationId xmlns:p14="http://schemas.microsoft.com/office/powerpoint/2010/main" val="3968147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Rejoice</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3600" dirty="0">
                <a:latin typeface="Baskerville Old Face" panose="02020602080505020303" pitchFamily="18" charset="0"/>
              </a:rPr>
              <a:t>37 He who loves father or mother more than Me is not worthy of Me. And he who loves son or daughter more than Me is not worthy of Me. 38 And he who does not take his cross and follow after Me is not worthy of Me. 39 He who finds his life will lose it, and he who loses his life for My sake will find it.</a:t>
            </a:r>
          </a:p>
          <a:p>
            <a:pPr marL="0" indent="0">
              <a:buNone/>
            </a:pPr>
            <a:r>
              <a:rPr lang="en-US" sz="3600" dirty="0">
                <a:latin typeface="Baskerville Old Face" panose="02020602080505020303" pitchFamily="18" charset="0"/>
              </a:rPr>
              <a:t>Matthew 10:37-39</a:t>
            </a:r>
          </a:p>
        </p:txBody>
      </p:sp>
    </p:spTree>
    <p:extLst>
      <p:ext uri="{BB962C8B-B14F-4D97-AF65-F5344CB8AC3E}">
        <p14:creationId xmlns:p14="http://schemas.microsoft.com/office/powerpoint/2010/main" val="2965686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noAutofit/>
          </a:bodyPr>
          <a:lstStyle/>
          <a:p>
            <a:r>
              <a:rPr lang="en-US" b="1" dirty="0">
                <a:effectLst>
                  <a:outerShdw blurRad="38100" dist="38100" dir="2700000" algn="tl">
                    <a:srgbClr val="000000">
                      <a:alpha val="43137"/>
                    </a:srgbClr>
                  </a:outerShdw>
                </a:effectLst>
                <a:latin typeface="Baskerville Old Face" panose="02020602080505020303" pitchFamily="18" charset="0"/>
              </a:rPr>
              <a:t>Lessons for Us Today</a:t>
            </a:r>
          </a:p>
        </p:txBody>
      </p:sp>
    </p:spTree>
    <p:extLst>
      <p:ext uri="{BB962C8B-B14F-4D97-AF65-F5344CB8AC3E}">
        <p14:creationId xmlns:p14="http://schemas.microsoft.com/office/powerpoint/2010/main" val="1618840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Not Like Others </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3600" dirty="0">
                <a:latin typeface="Baskerville Old Face" panose="02020602080505020303" pitchFamily="18" charset="0"/>
              </a:rPr>
              <a:t>that you may be sons of your Father in heaven; for He makes His sun rise on the evil and on the good, and sends rain on the just and on the unjust.</a:t>
            </a:r>
          </a:p>
          <a:p>
            <a:pPr marL="0" indent="0">
              <a:buNone/>
            </a:pPr>
            <a:r>
              <a:rPr lang="en-US" sz="3600" dirty="0">
                <a:latin typeface="Baskerville Old Face" panose="02020602080505020303" pitchFamily="18" charset="0"/>
              </a:rPr>
              <a:t>Matthew 5:45</a:t>
            </a:r>
          </a:p>
        </p:txBody>
      </p:sp>
    </p:spTree>
    <p:extLst>
      <p:ext uri="{BB962C8B-B14F-4D97-AF65-F5344CB8AC3E}">
        <p14:creationId xmlns:p14="http://schemas.microsoft.com/office/powerpoint/2010/main" val="3046155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Not Like Others </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3600" dirty="0">
                <a:latin typeface="Baskerville Old Face" panose="02020602080505020303" pitchFamily="18" charset="0"/>
              </a:rPr>
              <a:t>46 For if you love those who love you, what reward have you? Do not even the tax collectors do the same? 47 And if you greet your brethren only, what do you do more than others? Do not even the tax collectors do so?</a:t>
            </a:r>
          </a:p>
          <a:p>
            <a:pPr marL="0" indent="0">
              <a:buNone/>
            </a:pPr>
            <a:r>
              <a:rPr lang="en-US" sz="3600" dirty="0">
                <a:latin typeface="Baskerville Old Face" panose="02020602080505020303" pitchFamily="18" charset="0"/>
              </a:rPr>
              <a:t>Matthew 5:46-47</a:t>
            </a:r>
          </a:p>
        </p:txBody>
      </p:sp>
    </p:spTree>
    <p:extLst>
      <p:ext uri="{BB962C8B-B14F-4D97-AF65-F5344CB8AC3E}">
        <p14:creationId xmlns:p14="http://schemas.microsoft.com/office/powerpoint/2010/main" val="3569548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The Result</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3600" dirty="0">
                <a:latin typeface="Baskerville Old Face" panose="02020602080505020303" pitchFamily="18" charset="0"/>
              </a:rPr>
              <a:t>48 Therefore you shall be perfect, just as your Father in heaven is perfect.</a:t>
            </a:r>
          </a:p>
          <a:p>
            <a:pPr marL="0" indent="0">
              <a:buNone/>
            </a:pPr>
            <a:r>
              <a:rPr lang="en-US" sz="3600" dirty="0">
                <a:latin typeface="Baskerville Old Face" panose="02020602080505020303" pitchFamily="18" charset="0"/>
              </a:rPr>
              <a:t>Matthew 5:48</a:t>
            </a:r>
          </a:p>
        </p:txBody>
      </p:sp>
    </p:spTree>
    <p:extLst>
      <p:ext uri="{BB962C8B-B14F-4D97-AF65-F5344CB8AC3E}">
        <p14:creationId xmlns:p14="http://schemas.microsoft.com/office/powerpoint/2010/main" val="3314485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Matthew 5:38</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4000" dirty="0">
                <a:latin typeface="Baskerville Old Face" panose="02020602080505020303" pitchFamily="18" charset="0"/>
              </a:rPr>
              <a:t>“You have heard that it was said, ‘An eye for an eye and a tooth for a tooth.’</a:t>
            </a:r>
          </a:p>
        </p:txBody>
      </p:sp>
    </p:spTree>
    <p:extLst>
      <p:ext uri="{BB962C8B-B14F-4D97-AF65-F5344CB8AC3E}">
        <p14:creationId xmlns:p14="http://schemas.microsoft.com/office/powerpoint/2010/main" val="2879374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Conclusion</a:t>
            </a:r>
          </a:p>
        </p:txBody>
      </p:sp>
      <p:sp>
        <p:nvSpPr>
          <p:cNvPr id="3" name="Content Placeholder 2"/>
          <p:cNvSpPr>
            <a:spLocks noGrp="1"/>
          </p:cNvSpPr>
          <p:nvPr>
            <p:ph idx="1"/>
          </p:nvPr>
        </p:nvSpPr>
        <p:spPr>
          <a:xfrm>
            <a:off x="164592" y="883227"/>
            <a:ext cx="10995244" cy="5798128"/>
          </a:xfrm>
        </p:spPr>
        <p:txBody>
          <a:bodyPr>
            <a:normAutofit/>
          </a:bodyPr>
          <a:lstStyle/>
          <a:p>
            <a:pPr marL="742950" indent="-742950">
              <a:buAutoNum type="arabicPeriod"/>
            </a:pPr>
            <a:r>
              <a:rPr lang="en-US" sz="3600" dirty="0">
                <a:latin typeface="Baskerville Old Face" panose="02020602080505020303" pitchFamily="18" charset="0"/>
              </a:rPr>
              <a:t>In the Lord’s church we should have no enemies among ourselves. </a:t>
            </a:r>
          </a:p>
          <a:p>
            <a:pPr marL="742950" indent="-742950">
              <a:buAutoNum type="arabicPeriod"/>
            </a:pPr>
            <a:r>
              <a:rPr lang="en-US" sz="3600" dirty="0">
                <a:latin typeface="Baskerville Old Face" panose="02020602080505020303" pitchFamily="18" charset="0"/>
              </a:rPr>
              <a:t>Enemies from within causes us to lose our focus, we have souls to save and very real enemy to resist, the devil! </a:t>
            </a:r>
          </a:p>
          <a:p>
            <a:pPr marL="0" indent="0">
              <a:buNone/>
            </a:pPr>
            <a:r>
              <a:rPr lang="en-US" sz="3600" dirty="0">
                <a:latin typeface="Baskerville Old Face" panose="02020602080505020303" pitchFamily="18" charset="0"/>
              </a:rPr>
              <a:t>Be sober, be vigilant; because your adversary the devil walks about like a roaring lion, seeking whom he may devour.</a:t>
            </a:r>
          </a:p>
          <a:p>
            <a:pPr marL="0" indent="0">
              <a:buNone/>
            </a:pPr>
            <a:r>
              <a:rPr lang="en-US" sz="3600" dirty="0">
                <a:latin typeface="Baskerville Old Face" panose="02020602080505020303" pitchFamily="18" charset="0"/>
              </a:rPr>
              <a:t>1 Peter 5:8</a:t>
            </a:r>
          </a:p>
        </p:txBody>
      </p:sp>
    </p:spTree>
    <p:extLst>
      <p:ext uri="{BB962C8B-B14F-4D97-AF65-F5344CB8AC3E}">
        <p14:creationId xmlns:p14="http://schemas.microsoft.com/office/powerpoint/2010/main" val="4088347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noAutofit/>
          </a:bodyPr>
          <a:lstStyle/>
          <a:p>
            <a:r>
              <a:rPr lang="en-US" b="1" dirty="0">
                <a:effectLst>
                  <a:outerShdw blurRad="38100" dist="38100" dir="2700000" algn="tl">
                    <a:srgbClr val="000000">
                      <a:alpha val="43137"/>
                    </a:srgbClr>
                  </a:outerShdw>
                </a:effectLst>
                <a:latin typeface="Baskerville Old Face" panose="02020602080505020303" pitchFamily="18" charset="0"/>
              </a:rPr>
              <a:t>You have heard…</a:t>
            </a:r>
          </a:p>
        </p:txBody>
      </p:sp>
    </p:spTree>
    <p:extLst>
      <p:ext uri="{BB962C8B-B14F-4D97-AF65-F5344CB8AC3E}">
        <p14:creationId xmlns:p14="http://schemas.microsoft.com/office/powerpoint/2010/main" val="3191912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You have heard…</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3600" dirty="0">
                <a:latin typeface="Baskerville Old Face" panose="02020602080505020303" pitchFamily="18" charset="0"/>
              </a:rPr>
              <a:t>You have heard that it was said…</a:t>
            </a:r>
          </a:p>
          <a:p>
            <a:pPr marL="0" indent="0">
              <a:buNone/>
            </a:pPr>
            <a:r>
              <a:rPr lang="en-US" sz="3600" dirty="0">
                <a:latin typeface="Baskerville Old Face" panose="02020602080505020303" pitchFamily="18" charset="0"/>
              </a:rPr>
              <a:t>Matthew 5:43a</a:t>
            </a:r>
          </a:p>
        </p:txBody>
      </p:sp>
    </p:spTree>
    <p:extLst>
      <p:ext uri="{BB962C8B-B14F-4D97-AF65-F5344CB8AC3E}">
        <p14:creationId xmlns:p14="http://schemas.microsoft.com/office/powerpoint/2010/main" val="815287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You have heard…</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3600" dirty="0">
                <a:latin typeface="Baskerville Old Face" panose="02020602080505020303" pitchFamily="18" charset="0"/>
              </a:rPr>
              <a:t>“Love your neighbor and hate your enemy” </a:t>
            </a:r>
          </a:p>
          <a:p>
            <a:pPr marL="0" indent="0">
              <a:buNone/>
            </a:pPr>
            <a:r>
              <a:rPr lang="en-US" sz="3600" dirty="0">
                <a:latin typeface="Baskerville Old Face" panose="02020602080505020303" pitchFamily="18" charset="0"/>
              </a:rPr>
              <a:t>Matthew 5:43b</a:t>
            </a:r>
          </a:p>
        </p:txBody>
      </p:sp>
    </p:spTree>
    <p:extLst>
      <p:ext uri="{BB962C8B-B14F-4D97-AF65-F5344CB8AC3E}">
        <p14:creationId xmlns:p14="http://schemas.microsoft.com/office/powerpoint/2010/main" val="4215187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You have heard…</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3600" dirty="0">
                <a:latin typeface="Baskerville Old Face" panose="02020602080505020303" pitchFamily="18" charset="0"/>
              </a:rPr>
              <a:t>Therefore “If your enemy is hungry, feed him; If he is thirsty, give him a drink; For in so doing you will heap coals of fire on his head.”</a:t>
            </a:r>
          </a:p>
          <a:p>
            <a:pPr marL="0" indent="0">
              <a:buNone/>
            </a:pPr>
            <a:r>
              <a:rPr lang="en-US" sz="3600" dirty="0">
                <a:latin typeface="Baskerville Old Face" panose="02020602080505020303" pitchFamily="18" charset="0"/>
              </a:rPr>
              <a:t>Romans 12:20</a:t>
            </a:r>
          </a:p>
        </p:txBody>
      </p:sp>
    </p:spTree>
    <p:extLst>
      <p:ext uri="{BB962C8B-B14F-4D97-AF65-F5344CB8AC3E}">
        <p14:creationId xmlns:p14="http://schemas.microsoft.com/office/powerpoint/2010/main" val="1132530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noAutofit/>
          </a:bodyPr>
          <a:lstStyle/>
          <a:p>
            <a:r>
              <a:rPr lang="en-US" b="1" dirty="0">
                <a:effectLst>
                  <a:outerShdw blurRad="38100" dist="38100" dir="2700000" algn="tl">
                    <a:srgbClr val="000000">
                      <a:alpha val="43137"/>
                    </a:srgbClr>
                  </a:outerShdw>
                </a:effectLst>
                <a:latin typeface="Baskerville Old Face" panose="02020602080505020303" pitchFamily="18" charset="0"/>
              </a:rPr>
              <a:t>The Enemies</a:t>
            </a:r>
          </a:p>
        </p:txBody>
      </p:sp>
    </p:spTree>
    <p:extLst>
      <p:ext uri="{BB962C8B-B14F-4D97-AF65-F5344CB8AC3E}">
        <p14:creationId xmlns:p14="http://schemas.microsoft.com/office/powerpoint/2010/main" val="1321474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Those who curse you and hate you</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3600" dirty="0">
                <a:latin typeface="Baskerville Old Face" panose="02020602080505020303" pitchFamily="18" charset="0"/>
              </a:rPr>
              <a:t>But I say to you, love your enemies, bless those who curse you, do good to those who hate you, and pray for those who spitefully use you and persecute you,</a:t>
            </a:r>
          </a:p>
          <a:p>
            <a:pPr marL="0" indent="0">
              <a:buNone/>
            </a:pPr>
            <a:r>
              <a:rPr lang="en-US" sz="3600" dirty="0">
                <a:latin typeface="Baskerville Old Face" panose="02020602080505020303" pitchFamily="18" charset="0"/>
              </a:rPr>
              <a:t>Matthew 5:44</a:t>
            </a:r>
          </a:p>
        </p:txBody>
      </p:sp>
    </p:spTree>
    <p:extLst>
      <p:ext uri="{BB962C8B-B14F-4D97-AF65-F5344CB8AC3E}">
        <p14:creationId xmlns:p14="http://schemas.microsoft.com/office/powerpoint/2010/main" val="3235798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 y="85205"/>
            <a:ext cx="10995244" cy="694113"/>
          </a:xfrm>
        </p:spPr>
        <p:txBody>
          <a:bodyPr anchor="t">
            <a:noAutofit/>
          </a:bodyPr>
          <a:lstStyle/>
          <a:p>
            <a:r>
              <a:rPr lang="en-US" sz="4800" b="1" dirty="0">
                <a:effectLst>
                  <a:outerShdw blurRad="38100" dist="38100" dir="2700000" algn="tl">
                    <a:srgbClr val="000000">
                      <a:alpha val="43137"/>
                    </a:srgbClr>
                  </a:outerShdw>
                </a:effectLst>
                <a:latin typeface="Baskerville Old Face" panose="02020602080505020303" pitchFamily="18" charset="0"/>
              </a:rPr>
              <a:t>Enemies need the most prayers.</a:t>
            </a:r>
          </a:p>
        </p:txBody>
      </p:sp>
      <p:sp>
        <p:nvSpPr>
          <p:cNvPr id="3" name="Content Placeholder 2"/>
          <p:cNvSpPr>
            <a:spLocks noGrp="1"/>
          </p:cNvSpPr>
          <p:nvPr>
            <p:ph idx="1"/>
          </p:nvPr>
        </p:nvSpPr>
        <p:spPr>
          <a:xfrm>
            <a:off x="164592" y="883227"/>
            <a:ext cx="10995244" cy="5798128"/>
          </a:xfrm>
        </p:spPr>
        <p:txBody>
          <a:bodyPr>
            <a:normAutofit/>
          </a:bodyPr>
          <a:lstStyle/>
          <a:p>
            <a:pPr marL="0" indent="0">
              <a:buNone/>
            </a:pPr>
            <a:r>
              <a:rPr lang="en-US" sz="3600" dirty="0">
                <a:latin typeface="Baskerville Old Face" panose="02020602080505020303" pitchFamily="18" charset="0"/>
              </a:rPr>
              <a:t>Do not be overcome by evil, but overcome evil with good.</a:t>
            </a:r>
          </a:p>
          <a:p>
            <a:pPr marL="0" indent="0">
              <a:buNone/>
            </a:pPr>
            <a:r>
              <a:rPr lang="en-US" sz="3600" dirty="0">
                <a:latin typeface="Baskerville Old Face" panose="02020602080505020303" pitchFamily="18" charset="0"/>
              </a:rPr>
              <a:t>Romans 12:21</a:t>
            </a:r>
          </a:p>
        </p:txBody>
      </p:sp>
    </p:spTree>
    <p:extLst>
      <p:ext uri="{BB962C8B-B14F-4D97-AF65-F5344CB8AC3E}">
        <p14:creationId xmlns:p14="http://schemas.microsoft.com/office/powerpoint/2010/main" val="264244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17</TotalTime>
  <Words>526</Words>
  <Application>Microsoft Office PowerPoint</Application>
  <PresentationFormat>Widescreen</PresentationFormat>
  <Paragraphs>50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Baskerville Old Face</vt:lpstr>
      <vt:lpstr>Century Schoolbook</vt:lpstr>
      <vt:lpstr>Wingdings 2</vt:lpstr>
      <vt:lpstr>View</vt:lpstr>
      <vt:lpstr>PowerPoint Presentation</vt:lpstr>
      <vt:lpstr>Matthew 5:38</vt:lpstr>
      <vt:lpstr>You have heard…</vt:lpstr>
      <vt:lpstr>You have heard…</vt:lpstr>
      <vt:lpstr>You have heard…</vt:lpstr>
      <vt:lpstr>You have heard…</vt:lpstr>
      <vt:lpstr>The Enemies</vt:lpstr>
      <vt:lpstr>Those who curse you and hate you</vt:lpstr>
      <vt:lpstr>Enemies need the most prayers.</vt:lpstr>
      <vt:lpstr>Blessed</vt:lpstr>
      <vt:lpstr>Blessed</vt:lpstr>
      <vt:lpstr>Blessed</vt:lpstr>
      <vt:lpstr>Blessed</vt:lpstr>
      <vt:lpstr>Rejoice</vt:lpstr>
      <vt:lpstr>Rejoice</vt:lpstr>
      <vt:lpstr>Lessons for Us Today</vt:lpstr>
      <vt:lpstr>Not Like Others </vt:lpstr>
      <vt:lpstr>Not Like Others </vt:lpstr>
      <vt:lpstr>The Result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 of Services</dc:title>
  <dc:creator>Russ</dc:creator>
  <cp:lastModifiedBy>Russ Earl</cp:lastModifiedBy>
  <cp:revision>7</cp:revision>
  <dcterms:created xsi:type="dcterms:W3CDTF">2018-12-31T23:30:46Z</dcterms:created>
  <dcterms:modified xsi:type="dcterms:W3CDTF">2019-01-28T03:53:59Z</dcterms:modified>
</cp:coreProperties>
</file>